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60" r:id="rId2"/>
    <p:sldMasterId id="2147483876" r:id="rId3"/>
    <p:sldMasterId id="2147483916" r:id="rId4"/>
    <p:sldMasterId id="2147483958" r:id="rId5"/>
  </p:sldMasterIdLst>
  <p:notesMasterIdLst>
    <p:notesMasterId r:id="rId35"/>
  </p:notesMasterIdLst>
  <p:sldIdLst>
    <p:sldId id="969" r:id="rId6"/>
    <p:sldId id="700" r:id="rId7"/>
    <p:sldId id="975" r:id="rId8"/>
    <p:sldId id="986" r:id="rId9"/>
    <p:sldId id="987" r:id="rId10"/>
    <p:sldId id="988" r:id="rId11"/>
    <p:sldId id="1000" r:id="rId12"/>
    <p:sldId id="1001" r:id="rId13"/>
    <p:sldId id="1002" r:id="rId14"/>
    <p:sldId id="989" r:id="rId15"/>
    <p:sldId id="993" r:id="rId16"/>
    <p:sldId id="805" r:id="rId17"/>
    <p:sldId id="785" r:id="rId18"/>
    <p:sldId id="971" r:id="rId19"/>
    <p:sldId id="990" r:id="rId20"/>
    <p:sldId id="991" r:id="rId21"/>
    <p:sldId id="668" r:id="rId22"/>
    <p:sldId id="1003" r:id="rId23"/>
    <p:sldId id="995" r:id="rId24"/>
    <p:sldId id="996" r:id="rId25"/>
    <p:sldId id="867" r:id="rId26"/>
    <p:sldId id="967" r:id="rId27"/>
    <p:sldId id="721" r:id="rId28"/>
    <p:sldId id="984" r:id="rId29"/>
    <p:sldId id="982" r:id="rId30"/>
    <p:sldId id="589" r:id="rId31"/>
    <p:sldId id="981" r:id="rId32"/>
    <p:sldId id="698" r:id="rId33"/>
    <p:sldId id="980" r:id="rId34"/>
  </p:sldIdLst>
  <p:sldSz cx="9144000" cy="5143500" type="screen16x9"/>
  <p:notesSz cx="6797675" cy="9926638"/>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Constanze Friedl" initials="CF" lastIdx="2" clrIdx="3">
    <p:extLst>
      <p:ext uri="{19B8F6BF-5375-455C-9EA6-DF929625EA0E}">
        <p15:presenceInfo xmlns:p15="http://schemas.microsoft.com/office/powerpoint/2012/main" userId="S::constanze.friedl@giz.de::38b1ffb8-2d72-4755-8a61-0c225c6d2a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859"/>
    <a:srgbClr val="F8E946"/>
    <a:srgbClr val="E6E6E6"/>
    <a:srgbClr val="C80F0F"/>
    <a:srgbClr val="C00000"/>
    <a:srgbClr val="CC00CC"/>
    <a:srgbClr val="232120"/>
    <a:srgbClr val="FFFFFF"/>
    <a:srgbClr val="E7E6E6"/>
    <a:srgbClr val="D6B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0" autoAdjust="0"/>
    <p:restoredTop sz="75510" autoAdjust="0"/>
  </p:normalViewPr>
  <p:slideViewPr>
    <p:cSldViewPr snapToGrid="0">
      <p:cViewPr varScale="1">
        <p:scale>
          <a:sx n="72" d="100"/>
          <a:sy n="72" d="100"/>
        </p:scale>
        <p:origin x="1170" y="60"/>
      </p:cViewPr>
      <p:guideLst>
        <p:guide pos="2880"/>
        <p:guide orient="horz" pos="1620"/>
      </p:guideLst>
    </p:cSldViewPr>
  </p:slideViewPr>
  <p:outlineViewPr>
    <p:cViewPr>
      <p:scale>
        <a:sx n="33" d="100"/>
        <a:sy n="33" d="100"/>
      </p:scale>
      <p:origin x="0" y="-6318"/>
    </p:cViewPr>
    <p:sldLst>
      <p:sld r:id="rId1" collapse="1"/>
    </p:sldLst>
  </p:outlineViewPr>
  <p:notesTextViewPr>
    <p:cViewPr>
      <p:scale>
        <a:sx n="176" d="100"/>
        <a:sy n="176" d="100"/>
      </p:scale>
      <p:origin x="0" y="0"/>
    </p:cViewPr>
  </p:notesTextViewPr>
  <p:sorterViewPr>
    <p:cViewPr varScale="1">
      <p:scale>
        <a:sx n="1" d="1"/>
        <a:sy n="1" d="1"/>
      </p:scale>
      <p:origin x="0" y="0"/>
    </p:cViewPr>
  </p:sorterViewPr>
  <p:notesViewPr>
    <p:cSldViewPr snapToGrid="0">
      <p:cViewPr varScale="1">
        <p:scale>
          <a:sx n="80" d="100"/>
          <a:sy n="80"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8D735-BA2E-4B30-A379-17DE445D27E5}" type="doc">
      <dgm:prSet loTypeId="urn:microsoft.com/office/officeart/2005/8/layout/venn1" loCatId="relationship" qsTypeId="urn:microsoft.com/office/officeart/2005/8/quickstyle/simple1" qsCatId="simple" csTypeId="urn:microsoft.com/office/officeart/2005/8/colors/accent1_4" csCatId="accent1" phldr="1"/>
      <dgm:spPr/>
    </dgm:pt>
    <dgm:pt modelId="{4737E801-51D6-4343-BF06-E5C7CFE2F039}">
      <dgm:prSet phldrT="[Text]" custT="1"/>
      <dgm:spPr/>
      <dgm:t>
        <a:bodyPr lIns="1008000"/>
        <a:lstStyle/>
        <a:p>
          <a:pPr algn="ctr"/>
          <a:r>
            <a:rPr lang="fr-FR" sz="1700" noProof="0" dirty="0">
              <a:latin typeface="Arial" panose="020B0604020202020204" pitchFamily="34" charset="0"/>
              <a:cs typeface="Arial" panose="020B0604020202020204" pitchFamily="34" charset="0"/>
            </a:rPr>
            <a:t>Objectifs de la </a:t>
          </a:r>
          <a:r>
            <a:rPr lang="fr-FR" sz="1700" b="1" noProof="0" dirty="0">
              <a:latin typeface="Arial" panose="020B0604020202020204" pitchFamily="34" charset="0"/>
              <a:cs typeface="Arial" panose="020B0604020202020204" pitchFamily="34" charset="0"/>
            </a:rPr>
            <a:t>coopération au</a:t>
          </a:r>
          <a:br>
            <a:rPr lang="fr-FR" sz="1700" b="1" noProof="0" dirty="0">
              <a:latin typeface="Arial" panose="020B0604020202020204" pitchFamily="34" charset="0"/>
              <a:cs typeface="Arial" panose="020B0604020202020204" pitchFamily="34" charset="0"/>
            </a:rPr>
          </a:br>
          <a:r>
            <a:rPr lang="fr-FR" sz="1700" b="1" noProof="0" dirty="0">
              <a:latin typeface="Arial" panose="020B0604020202020204" pitchFamily="34" charset="0"/>
              <a:cs typeface="Arial" panose="020B0604020202020204" pitchFamily="34" charset="0"/>
            </a:rPr>
            <a:t>développement</a:t>
          </a:r>
        </a:p>
      </dgm:t>
    </dgm:pt>
    <dgm:pt modelId="{D0268E5C-A991-4979-9556-6564B41C0C0B}" type="sibTrans" cxnId="{49E448E3-9F53-4C65-BF33-B9E9B4EB85B4}">
      <dgm:prSet/>
      <dgm:spPr/>
      <dgm:t>
        <a:bodyPr/>
        <a:lstStyle/>
        <a:p>
          <a:endParaRPr lang="de-DE"/>
        </a:p>
      </dgm:t>
    </dgm:pt>
    <dgm:pt modelId="{E33D55D8-3E3F-4D8E-BC32-93B128768B2F}" type="parTrans" cxnId="{49E448E3-9F53-4C65-BF33-B9E9B4EB85B4}">
      <dgm:prSet/>
      <dgm:spPr/>
      <dgm:t>
        <a:bodyPr/>
        <a:lstStyle/>
        <a:p>
          <a:endParaRPr lang="de-DE"/>
        </a:p>
      </dgm:t>
    </dgm:pt>
    <dgm:pt modelId="{A29B15C2-F650-4083-8729-BC231C46D79D}">
      <dgm:prSet phldrT="[Text]" custT="1"/>
      <dgm:spPr/>
      <dgm:t>
        <a:bodyPr rIns="1224000" anchor="ctr" anchorCtr="0"/>
        <a:lstStyle/>
        <a:p>
          <a:pPr marL="0" algn="ctr"/>
          <a:r>
            <a:rPr lang="fr-FR" sz="1700" noProof="0" dirty="0">
              <a:latin typeface="Arial" panose="020B0604020202020204" pitchFamily="34" charset="0"/>
              <a:cs typeface="Arial" panose="020B0604020202020204" pitchFamily="34" charset="0"/>
            </a:rPr>
            <a:t>Objectifs de </a:t>
          </a:r>
          <a:r>
            <a:rPr lang="fr-FR" sz="1700" b="1" noProof="0" dirty="0">
              <a:latin typeface="Arial" panose="020B0604020202020204" pitchFamily="34" charset="0"/>
              <a:cs typeface="Arial" panose="020B0604020202020204" pitchFamily="34" charset="0"/>
            </a:rPr>
            <a:t>l‘entreprise</a:t>
          </a:r>
        </a:p>
      </dgm:t>
    </dgm:pt>
    <dgm:pt modelId="{A104792A-46FA-4B37-BA89-4FAB0B668D89}" type="sibTrans" cxnId="{F2FB853D-0FA4-4E41-BD99-8C2EF6BF1C0A}">
      <dgm:prSet/>
      <dgm:spPr/>
      <dgm:t>
        <a:bodyPr/>
        <a:lstStyle/>
        <a:p>
          <a:endParaRPr lang="de-DE"/>
        </a:p>
      </dgm:t>
    </dgm:pt>
    <dgm:pt modelId="{B4E0CA7D-14DC-4BD9-A147-6AE470CAC615}" type="parTrans" cxnId="{F2FB853D-0FA4-4E41-BD99-8C2EF6BF1C0A}">
      <dgm:prSet/>
      <dgm:spPr/>
      <dgm:t>
        <a:bodyPr/>
        <a:lstStyle/>
        <a:p>
          <a:endParaRPr lang="de-DE"/>
        </a:p>
      </dgm:t>
    </dgm:pt>
    <dgm:pt modelId="{E6ECC950-A3CB-4237-8914-4D306576A97A}" type="pres">
      <dgm:prSet presAssocID="{C8C8D735-BA2E-4B30-A379-17DE445D27E5}" presName="compositeShape" presStyleCnt="0">
        <dgm:presLayoutVars>
          <dgm:chMax val="7"/>
          <dgm:dir/>
          <dgm:resizeHandles val="exact"/>
        </dgm:presLayoutVars>
      </dgm:prSet>
      <dgm:spPr/>
    </dgm:pt>
    <dgm:pt modelId="{B64AC0BF-2A21-4025-81E9-322E1C10FDA2}" type="pres">
      <dgm:prSet presAssocID="{A29B15C2-F650-4083-8729-BC231C46D79D}" presName="circ1" presStyleLbl="vennNode1" presStyleIdx="0" presStyleCnt="2" custScaleX="314530" custLinFactNeighborX="-53447" custLinFactNeighborY="274"/>
      <dgm:spPr/>
    </dgm:pt>
    <dgm:pt modelId="{6691C0E2-599B-42A4-86A1-0735309AB25D}" type="pres">
      <dgm:prSet presAssocID="{A29B15C2-F650-4083-8729-BC231C46D79D}" presName="circ1Tx" presStyleLbl="revTx" presStyleIdx="0" presStyleCnt="0">
        <dgm:presLayoutVars>
          <dgm:chMax val="0"/>
          <dgm:chPref val="0"/>
          <dgm:bulletEnabled val="1"/>
        </dgm:presLayoutVars>
      </dgm:prSet>
      <dgm:spPr/>
    </dgm:pt>
    <dgm:pt modelId="{8F00097C-3F17-417C-A043-EA1212FABC67}" type="pres">
      <dgm:prSet presAssocID="{4737E801-51D6-4343-BF06-E5C7CFE2F039}" presName="circ2" presStyleLbl="vennNode1" presStyleIdx="1" presStyleCnt="2" custScaleX="313554" custScaleY="99639" custLinFactNeighborX="34459" custLinFactNeighborY="-880"/>
      <dgm:spPr/>
    </dgm:pt>
    <dgm:pt modelId="{1405A511-61F6-4F8A-B365-B81B823B9217}" type="pres">
      <dgm:prSet presAssocID="{4737E801-51D6-4343-BF06-E5C7CFE2F039}" presName="circ2Tx" presStyleLbl="revTx" presStyleIdx="0" presStyleCnt="0">
        <dgm:presLayoutVars>
          <dgm:chMax val="0"/>
          <dgm:chPref val="0"/>
          <dgm:bulletEnabled val="1"/>
        </dgm:presLayoutVars>
      </dgm:prSet>
      <dgm:spPr/>
    </dgm:pt>
  </dgm:ptLst>
  <dgm:cxnLst>
    <dgm:cxn modelId="{BFEC9425-7AA2-4226-B367-35291DDF9B63}" type="presOf" srcId="{A29B15C2-F650-4083-8729-BC231C46D79D}" destId="{6691C0E2-599B-42A4-86A1-0735309AB25D}" srcOrd="1" destOrd="0" presId="urn:microsoft.com/office/officeart/2005/8/layout/venn1"/>
    <dgm:cxn modelId="{F2FB853D-0FA4-4E41-BD99-8C2EF6BF1C0A}" srcId="{C8C8D735-BA2E-4B30-A379-17DE445D27E5}" destId="{A29B15C2-F650-4083-8729-BC231C46D79D}" srcOrd="0" destOrd="0" parTransId="{B4E0CA7D-14DC-4BD9-A147-6AE470CAC615}" sibTransId="{A104792A-46FA-4B37-BA89-4FAB0B668D89}"/>
    <dgm:cxn modelId="{A82ED15B-3B32-4571-ADB5-422E75EC7590}" type="presOf" srcId="{4737E801-51D6-4343-BF06-E5C7CFE2F039}" destId="{1405A511-61F6-4F8A-B365-B81B823B9217}" srcOrd="1" destOrd="0" presId="urn:microsoft.com/office/officeart/2005/8/layout/venn1"/>
    <dgm:cxn modelId="{673F356F-B669-4905-9B83-80E6A8A3DA26}" type="presOf" srcId="{4737E801-51D6-4343-BF06-E5C7CFE2F039}" destId="{8F00097C-3F17-417C-A043-EA1212FABC67}" srcOrd="0" destOrd="0" presId="urn:microsoft.com/office/officeart/2005/8/layout/venn1"/>
    <dgm:cxn modelId="{F53F738C-01FA-4369-B682-CBDB296D0027}" type="presOf" srcId="{A29B15C2-F650-4083-8729-BC231C46D79D}" destId="{B64AC0BF-2A21-4025-81E9-322E1C10FDA2}" srcOrd="0" destOrd="0" presId="urn:microsoft.com/office/officeart/2005/8/layout/venn1"/>
    <dgm:cxn modelId="{DA850394-BC77-47A8-AC2F-6C28B4A0AE0E}" type="presOf" srcId="{C8C8D735-BA2E-4B30-A379-17DE445D27E5}" destId="{E6ECC950-A3CB-4237-8914-4D306576A97A}" srcOrd="0" destOrd="0" presId="urn:microsoft.com/office/officeart/2005/8/layout/venn1"/>
    <dgm:cxn modelId="{49E448E3-9F53-4C65-BF33-B9E9B4EB85B4}" srcId="{C8C8D735-BA2E-4B30-A379-17DE445D27E5}" destId="{4737E801-51D6-4343-BF06-E5C7CFE2F039}" srcOrd="1" destOrd="0" parTransId="{E33D55D8-3E3F-4D8E-BC32-93B128768B2F}" sibTransId="{D0268E5C-A991-4979-9556-6564B41C0C0B}"/>
    <dgm:cxn modelId="{B1B14E41-03CC-4BB3-94CD-F16E55D0A194}" type="presParOf" srcId="{E6ECC950-A3CB-4237-8914-4D306576A97A}" destId="{B64AC0BF-2A21-4025-81E9-322E1C10FDA2}" srcOrd="0" destOrd="0" presId="urn:microsoft.com/office/officeart/2005/8/layout/venn1"/>
    <dgm:cxn modelId="{B16C1DFE-678A-42A3-BD29-BCF03F2350CA}" type="presParOf" srcId="{E6ECC950-A3CB-4237-8914-4D306576A97A}" destId="{6691C0E2-599B-42A4-86A1-0735309AB25D}" srcOrd="1" destOrd="0" presId="urn:microsoft.com/office/officeart/2005/8/layout/venn1"/>
    <dgm:cxn modelId="{0E835692-84F1-4B17-B257-BCC153034817}" type="presParOf" srcId="{E6ECC950-A3CB-4237-8914-4D306576A97A}" destId="{8F00097C-3F17-417C-A043-EA1212FABC67}" srcOrd="2" destOrd="0" presId="urn:microsoft.com/office/officeart/2005/8/layout/venn1"/>
    <dgm:cxn modelId="{45EB1A37-496C-4BFA-9B7D-671000CC05CA}" type="presParOf" srcId="{E6ECC950-A3CB-4237-8914-4D306576A97A}" destId="{1405A511-61F6-4F8A-B365-B81B823B921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DB8B52-7F97-4EDD-A0D0-24D3D70DC6B5}" type="doc">
      <dgm:prSet loTypeId="urn:microsoft.com/office/officeart/2005/8/layout/hProcess9" loCatId="process" qsTypeId="urn:microsoft.com/office/officeart/2005/8/quickstyle/simple1" qsCatId="simple" csTypeId="urn:microsoft.com/office/officeart/2005/8/colors/accent1_2" csCatId="accent1" phldr="1"/>
      <dgm:spPr/>
    </dgm:pt>
    <dgm:pt modelId="{3F547760-34E2-44D8-B0A1-485D129DA883}">
      <dgm:prSet phldrT="[Text]" custT="1"/>
      <dgm:spPr/>
      <dgm:t>
        <a:bodyPr/>
        <a:lstStyle/>
        <a:p>
          <a:r>
            <a:rPr lang="fr-FR" sz="1200" dirty="0"/>
            <a:t>L‘entreprise se fait  conseiller avec la GIZ</a:t>
          </a:r>
          <a:endParaRPr lang="de-DE" sz="1200" dirty="0"/>
        </a:p>
      </dgm:t>
    </dgm:pt>
    <dgm:pt modelId="{16847191-41EE-465E-9CF7-ED1DA9928BF2}" type="parTrans" cxnId="{04DD8936-A91E-4D3C-B8F8-3C96C51CDC78}">
      <dgm:prSet/>
      <dgm:spPr/>
      <dgm:t>
        <a:bodyPr/>
        <a:lstStyle/>
        <a:p>
          <a:endParaRPr lang="de-DE"/>
        </a:p>
      </dgm:t>
    </dgm:pt>
    <dgm:pt modelId="{A25F53D2-1490-473A-8990-D44ADC44E1B5}" type="sibTrans" cxnId="{04DD8936-A91E-4D3C-B8F8-3C96C51CDC78}">
      <dgm:prSet/>
      <dgm:spPr/>
      <dgm:t>
        <a:bodyPr/>
        <a:lstStyle/>
        <a:p>
          <a:endParaRPr lang="de-DE"/>
        </a:p>
      </dgm:t>
    </dgm:pt>
    <dgm:pt modelId="{51661683-F657-47FD-938B-6775AD6C47E7}">
      <dgm:prSet custT="1"/>
      <dgm:spPr/>
      <dgm:t>
        <a:bodyPr/>
        <a:lstStyle/>
        <a:p>
          <a:r>
            <a:rPr lang="fr-FR" sz="1200" dirty="0"/>
            <a:t>L‘entreprise soumet son idée de projet au concours</a:t>
          </a:r>
          <a:endParaRPr lang="de-DE" sz="1200" dirty="0"/>
        </a:p>
      </dgm:t>
    </dgm:pt>
    <dgm:pt modelId="{3D24DBB5-2147-4ADF-9544-F7E51A29A66F}" type="parTrans" cxnId="{AA786A43-19C9-4F42-ACE5-B0E1E4B8A0A5}">
      <dgm:prSet/>
      <dgm:spPr/>
      <dgm:t>
        <a:bodyPr/>
        <a:lstStyle/>
        <a:p>
          <a:endParaRPr lang="de-DE"/>
        </a:p>
      </dgm:t>
    </dgm:pt>
    <dgm:pt modelId="{523E3716-F32C-419D-85BF-F3CBACE112A1}" type="sibTrans" cxnId="{AA786A43-19C9-4F42-ACE5-B0E1E4B8A0A5}">
      <dgm:prSet/>
      <dgm:spPr/>
      <dgm:t>
        <a:bodyPr/>
        <a:lstStyle/>
        <a:p>
          <a:endParaRPr lang="de-DE"/>
        </a:p>
      </dgm:t>
    </dgm:pt>
    <dgm:pt modelId="{EBE1AEEB-037B-4E25-8944-38152AEFC0F0}">
      <dgm:prSet custT="1"/>
      <dgm:spPr/>
      <dgm:t>
        <a:bodyPr/>
        <a:lstStyle/>
        <a:p>
          <a:r>
            <a:rPr lang="fr-FR" sz="1200" dirty="0"/>
            <a:t>Le jury </a:t>
          </a:r>
          <a:r>
            <a:rPr lang="fr-FR" sz="1200" dirty="0" err="1"/>
            <a:t>develoPPP</a:t>
          </a:r>
          <a:r>
            <a:rPr lang="fr-FR" sz="1200" dirty="0"/>
            <a:t> sélectionne les meilleurs projets</a:t>
          </a:r>
          <a:endParaRPr lang="de-DE" sz="1200" dirty="0"/>
        </a:p>
      </dgm:t>
    </dgm:pt>
    <dgm:pt modelId="{98CCCEEA-A52C-4434-8030-D840984B8385}" type="parTrans" cxnId="{64831524-26E9-44BE-918E-14BC2C1466A8}">
      <dgm:prSet/>
      <dgm:spPr/>
      <dgm:t>
        <a:bodyPr/>
        <a:lstStyle/>
        <a:p>
          <a:endParaRPr lang="de-DE"/>
        </a:p>
      </dgm:t>
    </dgm:pt>
    <dgm:pt modelId="{8BB74BC8-801A-410C-A107-6B1BB5B6B57D}" type="sibTrans" cxnId="{64831524-26E9-44BE-918E-14BC2C1466A8}">
      <dgm:prSet/>
      <dgm:spPr/>
      <dgm:t>
        <a:bodyPr/>
        <a:lstStyle/>
        <a:p>
          <a:endParaRPr lang="de-DE"/>
        </a:p>
      </dgm:t>
    </dgm:pt>
    <dgm:pt modelId="{632EF4A8-5203-4E28-8729-6A5ABFC58DE8}">
      <dgm:prSet custT="1"/>
      <dgm:spPr/>
      <dgm:t>
        <a:bodyPr/>
        <a:lstStyle/>
        <a:p>
          <a:r>
            <a:rPr lang="fr-FR" sz="1200" dirty="0"/>
            <a:t>Le concept, le plan de travail et le budget sont élaborés</a:t>
          </a:r>
          <a:endParaRPr lang="de-DE" sz="1200" dirty="0"/>
        </a:p>
      </dgm:t>
    </dgm:pt>
    <dgm:pt modelId="{5125728D-1E63-4CC6-9E79-1354B21DCC3C}" type="parTrans" cxnId="{5E329B6D-6359-4B23-95B8-EE66DF1022DA}">
      <dgm:prSet/>
      <dgm:spPr/>
      <dgm:t>
        <a:bodyPr/>
        <a:lstStyle/>
        <a:p>
          <a:endParaRPr lang="de-DE"/>
        </a:p>
      </dgm:t>
    </dgm:pt>
    <dgm:pt modelId="{AE741BD5-11AF-435A-828D-70C42F45F327}" type="sibTrans" cxnId="{5E329B6D-6359-4B23-95B8-EE66DF1022DA}">
      <dgm:prSet/>
      <dgm:spPr/>
      <dgm:t>
        <a:bodyPr/>
        <a:lstStyle/>
        <a:p>
          <a:endParaRPr lang="de-DE"/>
        </a:p>
      </dgm:t>
    </dgm:pt>
    <dgm:pt modelId="{E0AAC9BD-8684-4BB0-B0B2-BFA396F4536F}">
      <dgm:prSet custT="1"/>
      <dgm:spPr/>
      <dgm:t>
        <a:bodyPr/>
        <a:lstStyle/>
        <a:p>
          <a:r>
            <a:rPr lang="fr-FR" sz="1200" dirty="0"/>
            <a:t>Le contrat avec l‘entreprise est conclut par la GIZ</a:t>
          </a:r>
          <a:endParaRPr lang="de-DE" sz="1200" dirty="0"/>
        </a:p>
      </dgm:t>
    </dgm:pt>
    <dgm:pt modelId="{CBFB3093-BEC4-44E9-B3EC-9C918FF7A45E}" type="parTrans" cxnId="{791AA522-422A-4D9A-B434-C09781E210E2}">
      <dgm:prSet/>
      <dgm:spPr/>
      <dgm:t>
        <a:bodyPr/>
        <a:lstStyle/>
        <a:p>
          <a:endParaRPr lang="de-DE"/>
        </a:p>
      </dgm:t>
    </dgm:pt>
    <dgm:pt modelId="{A10844F7-F45C-4DDF-9CB7-2E8A861FB4F6}" type="sibTrans" cxnId="{791AA522-422A-4D9A-B434-C09781E210E2}">
      <dgm:prSet/>
      <dgm:spPr/>
      <dgm:t>
        <a:bodyPr/>
        <a:lstStyle/>
        <a:p>
          <a:endParaRPr lang="de-DE"/>
        </a:p>
      </dgm:t>
    </dgm:pt>
    <dgm:pt modelId="{AB3EF750-8203-414C-8473-BDD04EA52FC2}">
      <dgm:prSet custT="1"/>
      <dgm:spPr/>
      <dgm:t>
        <a:bodyPr/>
        <a:lstStyle/>
        <a:p>
          <a:r>
            <a:rPr lang="fr-FR" sz="1200" dirty="0"/>
            <a:t>Le projet est mis en œuvre</a:t>
          </a:r>
          <a:endParaRPr lang="de-DE" sz="1200" dirty="0"/>
        </a:p>
      </dgm:t>
    </dgm:pt>
    <dgm:pt modelId="{8F7B2CFE-03EA-4549-BC25-331027038B50}" type="parTrans" cxnId="{790F6CF5-D4BE-4EA6-A1F3-F593F4BD2950}">
      <dgm:prSet/>
      <dgm:spPr/>
      <dgm:t>
        <a:bodyPr/>
        <a:lstStyle/>
        <a:p>
          <a:endParaRPr lang="de-DE"/>
        </a:p>
      </dgm:t>
    </dgm:pt>
    <dgm:pt modelId="{1F1B22BA-E78C-4ABE-94D5-82D35BECC3D9}" type="sibTrans" cxnId="{790F6CF5-D4BE-4EA6-A1F3-F593F4BD2950}">
      <dgm:prSet/>
      <dgm:spPr/>
      <dgm:t>
        <a:bodyPr/>
        <a:lstStyle/>
        <a:p>
          <a:endParaRPr lang="de-DE"/>
        </a:p>
      </dgm:t>
    </dgm:pt>
    <dgm:pt modelId="{AB0A019C-9947-494C-8B29-E67A899A1025}" type="pres">
      <dgm:prSet presAssocID="{D4DB8B52-7F97-4EDD-A0D0-24D3D70DC6B5}" presName="CompostProcess" presStyleCnt="0">
        <dgm:presLayoutVars>
          <dgm:dir/>
          <dgm:resizeHandles val="exact"/>
        </dgm:presLayoutVars>
      </dgm:prSet>
      <dgm:spPr/>
    </dgm:pt>
    <dgm:pt modelId="{552D08FD-CEDB-4AC5-8454-531BF84B8BBD}" type="pres">
      <dgm:prSet presAssocID="{D4DB8B52-7F97-4EDD-A0D0-24D3D70DC6B5}" presName="arrow" presStyleLbl="bgShp" presStyleIdx="0" presStyleCnt="1" custScaleX="117647" custLinFactNeighborX="-1934" custLinFactNeighborY="6067"/>
      <dgm:spPr/>
    </dgm:pt>
    <dgm:pt modelId="{7E080623-9A7A-4F44-9591-12FD14F4BC1F}" type="pres">
      <dgm:prSet presAssocID="{D4DB8B52-7F97-4EDD-A0D0-24D3D70DC6B5}" presName="linearProcess" presStyleCnt="0"/>
      <dgm:spPr/>
    </dgm:pt>
    <dgm:pt modelId="{0FA89323-9E68-455A-AE88-2FEA45699648}" type="pres">
      <dgm:prSet presAssocID="{3F547760-34E2-44D8-B0A1-485D129DA883}" presName="textNode" presStyleLbl="node1" presStyleIdx="0" presStyleCnt="6" custScaleX="133601" custScaleY="69196">
        <dgm:presLayoutVars>
          <dgm:bulletEnabled val="1"/>
        </dgm:presLayoutVars>
      </dgm:prSet>
      <dgm:spPr/>
    </dgm:pt>
    <dgm:pt modelId="{36E12BB6-8063-4D68-A45A-D40F0E767136}" type="pres">
      <dgm:prSet presAssocID="{A25F53D2-1490-473A-8990-D44ADC44E1B5}" presName="sibTrans" presStyleCnt="0"/>
      <dgm:spPr/>
    </dgm:pt>
    <dgm:pt modelId="{1729A469-9E0C-4B6D-A394-B6922720BEE6}" type="pres">
      <dgm:prSet presAssocID="{51661683-F657-47FD-938B-6775AD6C47E7}" presName="textNode" presStyleLbl="node1" presStyleIdx="1" presStyleCnt="6" custScaleX="145149" custScaleY="75893">
        <dgm:presLayoutVars>
          <dgm:bulletEnabled val="1"/>
        </dgm:presLayoutVars>
      </dgm:prSet>
      <dgm:spPr/>
    </dgm:pt>
    <dgm:pt modelId="{A494B73C-EC40-4481-8618-806AB57CD07F}" type="pres">
      <dgm:prSet presAssocID="{523E3716-F32C-419D-85BF-F3CBACE112A1}" presName="sibTrans" presStyleCnt="0"/>
      <dgm:spPr/>
    </dgm:pt>
    <dgm:pt modelId="{CDFB0D6B-554D-413C-AE6A-4611D8D15C3E}" type="pres">
      <dgm:prSet presAssocID="{EBE1AEEB-037B-4E25-8944-38152AEFC0F0}" presName="textNode" presStyleLbl="node1" presStyleIdx="2" presStyleCnt="6" custScaleX="145838" custScaleY="83772">
        <dgm:presLayoutVars>
          <dgm:bulletEnabled val="1"/>
        </dgm:presLayoutVars>
      </dgm:prSet>
      <dgm:spPr/>
    </dgm:pt>
    <dgm:pt modelId="{F7A8A79C-F285-478B-9D2E-CC9625E3CB02}" type="pres">
      <dgm:prSet presAssocID="{8BB74BC8-801A-410C-A107-6B1BB5B6B57D}" presName="sibTrans" presStyleCnt="0"/>
      <dgm:spPr/>
    </dgm:pt>
    <dgm:pt modelId="{DC3F0F84-F283-4EA3-B4EF-39F60B748F36}" type="pres">
      <dgm:prSet presAssocID="{632EF4A8-5203-4E28-8729-6A5ABFC58DE8}" presName="textNode" presStyleLbl="node1" presStyleIdx="3" presStyleCnt="6" custScaleX="113391" custScaleY="97098">
        <dgm:presLayoutVars>
          <dgm:bulletEnabled val="1"/>
        </dgm:presLayoutVars>
      </dgm:prSet>
      <dgm:spPr/>
    </dgm:pt>
    <dgm:pt modelId="{DEC8699C-9998-4739-8A7B-5634DF23C732}" type="pres">
      <dgm:prSet presAssocID="{AE741BD5-11AF-435A-828D-70C42F45F327}" presName="sibTrans" presStyleCnt="0"/>
      <dgm:spPr/>
    </dgm:pt>
    <dgm:pt modelId="{F22CC2B2-2C59-4543-95ED-63F8B18DDF78}" type="pres">
      <dgm:prSet presAssocID="{E0AAC9BD-8684-4BB0-B0B2-BFA396F4536F}" presName="textNode" presStyleLbl="node1" presStyleIdx="4" presStyleCnt="6" custScaleX="142475" custScaleY="119419">
        <dgm:presLayoutVars>
          <dgm:bulletEnabled val="1"/>
        </dgm:presLayoutVars>
      </dgm:prSet>
      <dgm:spPr/>
    </dgm:pt>
    <dgm:pt modelId="{83CE6CB6-E852-4C78-B589-07DF484DC55C}" type="pres">
      <dgm:prSet presAssocID="{A10844F7-F45C-4DDF-9CB7-2E8A861FB4F6}" presName="sibTrans" presStyleCnt="0"/>
      <dgm:spPr/>
    </dgm:pt>
    <dgm:pt modelId="{3B6D4962-5BA4-47C2-A183-90F0DB37260F}" type="pres">
      <dgm:prSet presAssocID="{AB3EF750-8203-414C-8473-BDD04EA52FC2}" presName="textNode" presStyleLbl="node1" presStyleIdx="5" presStyleCnt="6" custScaleX="113391" custScaleY="137277">
        <dgm:presLayoutVars>
          <dgm:bulletEnabled val="1"/>
        </dgm:presLayoutVars>
      </dgm:prSet>
      <dgm:spPr/>
    </dgm:pt>
  </dgm:ptLst>
  <dgm:cxnLst>
    <dgm:cxn modelId="{594EAD11-4733-445C-87F9-03C4ED1513C4}" type="presOf" srcId="{E0AAC9BD-8684-4BB0-B0B2-BFA396F4536F}" destId="{F22CC2B2-2C59-4543-95ED-63F8B18DDF78}" srcOrd="0" destOrd="0" presId="urn:microsoft.com/office/officeart/2005/8/layout/hProcess9"/>
    <dgm:cxn modelId="{F2E3A716-E31C-4D03-9B90-C021EF5DD995}" type="presOf" srcId="{3F547760-34E2-44D8-B0A1-485D129DA883}" destId="{0FA89323-9E68-455A-AE88-2FEA45699648}" srcOrd="0" destOrd="0" presId="urn:microsoft.com/office/officeart/2005/8/layout/hProcess9"/>
    <dgm:cxn modelId="{8EB7FC16-9948-43AF-971F-868072C2DB34}" type="presOf" srcId="{632EF4A8-5203-4E28-8729-6A5ABFC58DE8}" destId="{DC3F0F84-F283-4EA3-B4EF-39F60B748F36}" srcOrd="0" destOrd="0" presId="urn:microsoft.com/office/officeart/2005/8/layout/hProcess9"/>
    <dgm:cxn modelId="{791AA522-422A-4D9A-B434-C09781E210E2}" srcId="{D4DB8B52-7F97-4EDD-A0D0-24D3D70DC6B5}" destId="{E0AAC9BD-8684-4BB0-B0B2-BFA396F4536F}" srcOrd="4" destOrd="0" parTransId="{CBFB3093-BEC4-44E9-B3EC-9C918FF7A45E}" sibTransId="{A10844F7-F45C-4DDF-9CB7-2E8A861FB4F6}"/>
    <dgm:cxn modelId="{64831524-26E9-44BE-918E-14BC2C1466A8}" srcId="{D4DB8B52-7F97-4EDD-A0D0-24D3D70DC6B5}" destId="{EBE1AEEB-037B-4E25-8944-38152AEFC0F0}" srcOrd="2" destOrd="0" parTransId="{98CCCEEA-A52C-4434-8030-D840984B8385}" sibTransId="{8BB74BC8-801A-410C-A107-6B1BB5B6B57D}"/>
    <dgm:cxn modelId="{96BA7033-154E-4007-82C2-09E0B7890767}" type="presOf" srcId="{EBE1AEEB-037B-4E25-8944-38152AEFC0F0}" destId="{CDFB0D6B-554D-413C-AE6A-4611D8D15C3E}" srcOrd="0" destOrd="0" presId="urn:microsoft.com/office/officeart/2005/8/layout/hProcess9"/>
    <dgm:cxn modelId="{04DD8936-A91E-4D3C-B8F8-3C96C51CDC78}" srcId="{D4DB8B52-7F97-4EDD-A0D0-24D3D70DC6B5}" destId="{3F547760-34E2-44D8-B0A1-485D129DA883}" srcOrd="0" destOrd="0" parTransId="{16847191-41EE-465E-9CF7-ED1DA9928BF2}" sibTransId="{A25F53D2-1490-473A-8990-D44ADC44E1B5}"/>
    <dgm:cxn modelId="{AA786A43-19C9-4F42-ACE5-B0E1E4B8A0A5}" srcId="{D4DB8B52-7F97-4EDD-A0D0-24D3D70DC6B5}" destId="{51661683-F657-47FD-938B-6775AD6C47E7}" srcOrd="1" destOrd="0" parTransId="{3D24DBB5-2147-4ADF-9544-F7E51A29A66F}" sibTransId="{523E3716-F32C-419D-85BF-F3CBACE112A1}"/>
    <dgm:cxn modelId="{B4FD2946-0218-44C0-8735-752ABDDEE3AD}" type="presOf" srcId="{D4DB8B52-7F97-4EDD-A0D0-24D3D70DC6B5}" destId="{AB0A019C-9947-494C-8B29-E67A899A1025}" srcOrd="0" destOrd="0" presId="urn:microsoft.com/office/officeart/2005/8/layout/hProcess9"/>
    <dgm:cxn modelId="{5E329B6D-6359-4B23-95B8-EE66DF1022DA}" srcId="{D4DB8B52-7F97-4EDD-A0D0-24D3D70DC6B5}" destId="{632EF4A8-5203-4E28-8729-6A5ABFC58DE8}" srcOrd="3" destOrd="0" parTransId="{5125728D-1E63-4CC6-9E79-1354B21DCC3C}" sibTransId="{AE741BD5-11AF-435A-828D-70C42F45F327}"/>
    <dgm:cxn modelId="{D4AE5975-BBAE-4E0D-806B-74D2AF5AE6B0}" type="presOf" srcId="{51661683-F657-47FD-938B-6775AD6C47E7}" destId="{1729A469-9E0C-4B6D-A394-B6922720BEE6}" srcOrd="0" destOrd="0" presId="urn:microsoft.com/office/officeart/2005/8/layout/hProcess9"/>
    <dgm:cxn modelId="{145AE8E6-CE39-452D-9F14-532FE0DB009E}" type="presOf" srcId="{AB3EF750-8203-414C-8473-BDD04EA52FC2}" destId="{3B6D4962-5BA4-47C2-A183-90F0DB37260F}" srcOrd="0" destOrd="0" presId="urn:microsoft.com/office/officeart/2005/8/layout/hProcess9"/>
    <dgm:cxn modelId="{790F6CF5-D4BE-4EA6-A1F3-F593F4BD2950}" srcId="{D4DB8B52-7F97-4EDD-A0D0-24D3D70DC6B5}" destId="{AB3EF750-8203-414C-8473-BDD04EA52FC2}" srcOrd="5" destOrd="0" parTransId="{8F7B2CFE-03EA-4549-BC25-331027038B50}" sibTransId="{1F1B22BA-E78C-4ABE-94D5-82D35BECC3D9}"/>
    <dgm:cxn modelId="{3AD86465-49E8-4F31-9540-85A5B77AC7B4}" type="presParOf" srcId="{AB0A019C-9947-494C-8B29-E67A899A1025}" destId="{552D08FD-CEDB-4AC5-8454-531BF84B8BBD}" srcOrd="0" destOrd="0" presId="urn:microsoft.com/office/officeart/2005/8/layout/hProcess9"/>
    <dgm:cxn modelId="{4C9AB722-FA65-463C-9190-C144B2DB590E}" type="presParOf" srcId="{AB0A019C-9947-494C-8B29-E67A899A1025}" destId="{7E080623-9A7A-4F44-9591-12FD14F4BC1F}" srcOrd="1" destOrd="0" presId="urn:microsoft.com/office/officeart/2005/8/layout/hProcess9"/>
    <dgm:cxn modelId="{3165EE80-CEE3-470B-9B97-7434DEA44A43}" type="presParOf" srcId="{7E080623-9A7A-4F44-9591-12FD14F4BC1F}" destId="{0FA89323-9E68-455A-AE88-2FEA45699648}" srcOrd="0" destOrd="0" presId="urn:microsoft.com/office/officeart/2005/8/layout/hProcess9"/>
    <dgm:cxn modelId="{C1109051-E6BE-44C8-A1FF-20A93E3D94B4}" type="presParOf" srcId="{7E080623-9A7A-4F44-9591-12FD14F4BC1F}" destId="{36E12BB6-8063-4D68-A45A-D40F0E767136}" srcOrd="1" destOrd="0" presId="urn:microsoft.com/office/officeart/2005/8/layout/hProcess9"/>
    <dgm:cxn modelId="{E465D213-8E12-414A-979B-4BA864F2F7F9}" type="presParOf" srcId="{7E080623-9A7A-4F44-9591-12FD14F4BC1F}" destId="{1729A469-9E0C-4B6D-A394-B6922720BEE6}" srcOrd="2" destOrd="0" presId="urn:microsoft.com/office/officeart/2005/8/layout/hProcess9"/>
    <dgm:cxn modelId="{87214F2C-4C93-47EF-90B8-39F4809772AC}" type="presParOf" srcId="{7E080623-9A7A-4F44-9591-12FD14F4BC1F}" destId="{A494B73C-EC40-4481-8618-806AB57CD07F}" srcOrd="3" destOrd="0" presId="urn:microsoft.com/office/officeart/2005/8/layout/hProcess9"/>
    <dgm:cxn modelId="{443FB01B-A197-4A77-AEF4-96E14D27584D}" type="presParOf" srcId="{7E080623-9A7A-4F44-9591-12FD14F4BC1F}" destId="{CDFB0D6B-554D-413C-AE6A-4611D8D15C3E}" srcOrd="4" destOrd="0" presId="urn:microsoft.com/office/officeart/2005/8/layout/hProcess9"/>
    <dgm:cxn modelId="{04A3BFA2-0A92-46EB-B5D0-6285AE1BED97}" type="presParOf" srcId="{7E080623-9A7A-4F44-9591-12FD14F4BC1F}" destId="{F7A8A79C-F285-478B-9D2E-CC9625E3CB02}" srcOrd="5" destOrd="0" presId="urn:microsoft.com/office/officeart/2005/8/layout/hProcess9"/>
    <dgm:cxn modelId="{3DE16698-C46E-430F-9A80-417FD177E8AA}" type="presParOf" srcId="{7E080623-9A7A-4F44-9591-12FD14F4BC1F}" destId="{DC3F0F84-F283-4EA3-B4EF-39F60B748F36}" srcOrd="6" destOrd="0" presId="urn:microsoft.com/office/officeart/2005/8/layout/hProcess9"/>
    <dgm:cxn modelId="{2CEC575F-5CB3-4A21-8161-0E2E6FE2939F}" type="presParOf" srcId="{7E080623-9A7A-4F44-9591-12FD14F4BC1F}" destId="{DEC8699C-9998-4739-8A7B-5634DF23C732}" srcOrd="7" destOrd="0" presId="urn:microsoft.com/office/officeart/2005/8/layout/hProcess9"/>
    <dgm:cxn modelId="{B6903F3D-055E-4157-A089-22154D97A65E}" type="presParOf" srcId="{7E080623-9A7A-4F44-9591-12FD14F4BC1F}" destId="{F22CC2B2-2C59-4543-95ED-63F8B18DDF78}" srcOrd="8" destOrd="0" presId="urn:microsoft.com/office/officeart/2005/8/layout/hProcess9"/>
    <dgm:cxn modelId="{D69D6663-F19A-45DB-A558-146F0F6FC80A}" type="presParOf" srcId="{7E080623-9A7A-4F44-9591-12FD14F4BC1F}" destId="{83CE6CB6-E852-4C78-B589-07DF484DC55C}" srcOrd="9" destOrd="0" presId="urn:microsoft.com/office/officeart/2005/8/layout/hProcess9"/>
    <dgm:cxn modelId="{45A91792-D9EC-4496-925D-EA8FB002C76E}" type="presParOf" srcId="{7E080623-9A7A-4F44-9591-12FD14F4BC1F}" destId="{3B6D4962-5BA4-47C2-A183-90F0DB37260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C0BF-2A21-4025-81E9-322E1C10FDA2}">
      <dsp:nvSpPr>
        <dsp:cNvPr id="0" name=""/>
        <dsp:cNvSpPr/>
      </dsp:nvSpPr>
      <dsp:spPr>
        <a:xfrm>
          <a:off x="73757" y="8065"/>
          <a:ext cx="4637669" cy="1474475"/>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1224000" bIns="0" numCol="1" spcCol="1270" anchor="ctr" anchorCtr="0">
          <a:noAutofit/>
        </a:bodyPr>
        <a:lstStyle/>
        <a:p>
          <a:pPr marL="0" lvl="0" indent="0" algn="ctr" defTabSz="755650">
            <a:lnSpc>
              <a:spcPct val="90000"/>
            </a:lnSpc>
            <a:spcBef>
              <a:spcPct val="0"/>
            </a:spcBef>
            <a:spcAft>
              <a:spcPct val="35000"/>
            </a:spcAft>
            <a:buNone/>
          </a:pPr>
          <a:r>
            <a:rPr lang="fr-FR" sz="1700" kern="1200" noProof="0" dirty="0">
              <a:latin typeface="Arial" panose="020B0604020202020204" pitchFamily="34" charset="0"/>
              <a:cs typeface="Arial" panose="020B0604020202020204" pitchFamily="34" charset="0"/>
            </a:rPr>
            <a:t>Objectifs de </a:t>
          </a:r>
          <a:r>
            <a:rPr lang="fr-FR" sz="1700" b="1" kern="1200" noProof="0" dirty="0">
              <a:latin typeface="Arial" panose="020B0604020202020204" pitchFamily="34" charset="0"/>
              <a:cs typeface="Arial" panose="020B0604020202020204" pitchFamily="34" charset="0"/>
            </a:rPr>
            <a:t>l‘entreprise</a:t>
          </a:r>
        </a:p>
      </dsp:txBody>
      <dsp:txXfrm>
        <a:off x="721359" y="181937"/>
        <a:ext cx="2673971" cy="1126731"/>
      </dsp:txXfrm>
    </dsp:sp>
    <dsp:sp modelId="{8F00097C-3F17-417C-A043-EA1212FABC67}">
      <dsp:nvSpPr>
        <dsp:cNvPr id="0" name=""/>
        <dsp:cNvSpPr/>
      </dsp:nvSpPr>
      <dsp:spPr>
        <a:xfrm>
          <a:off x="2439790" y="0"/>
          <a:ext cx="4623278" cy="1469153"/>
        </a:xfrm>
        <a:prstGeom prst="ellipse">
          <a:avLst/>
        </a:prstGeom>
        <a:solidFill>
          <a:schemeClr val="accent1">
            <a:shade val="80000"/>
            <a:alpha val="50000"/>
            <a:hueOff val="0"/>
            <a:satOff val="-41966"/>
            <a:lumOff val="439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08000" tIns="0" rIns="0" bIns="0" numCol="1" spcCol="1270" anchor="ctr" anchorCtr="0">
          <a:noAutofit/>
        </a:bodyPr>
        <a:lstStyle/>
        <a:p>
          <a:pPr marL="0" lvl="0" indent="0" algn="ctr" defTabSz="755650">
            <a:lnSpc>
              <a:spcPct val="90000"/>
            </a:lnSpc>
            <a:spcBef>
              <a:spcPct val="0"/>
            </a:spcBef>
            <a:spcAft>
              <a:spcPct val="35000"/>
            </a:spcAft>
            <a:buNone/>
          </a:pPr>
          <a:r>
            <a:rPr lang="fr-FR" sz="1700" kern="1200" noProof="0" dirty="0">
              <a:latin typeface="Arial" panose="020B0604020202020204" pitchFamily="34" charset="0"/>
              <a:cs typeface="Arial" panose="020B0604020202020204" pitchFamily="34" charset="0"/>
            </a:rPr>
            <a:t>Objectifs de la </a:t>
          </a:r>
          <a:r>
            <a:rPr lang="fr-FR" sz="1700" b="1" kern="1200" noProof="0" dirty="0">
              <a:latin typeface="Arial" panose="020B0604020202020204" pitchFamily="34" charset="0"/>
              <a:cs typeface="Arial" panose="020B0604020202020204" pitchFamily="34" charset="0"/>
            </a:rPr>
            <a:t>coopération au</a:t>
          </a:r>
          <a:br>
            <a:rPr lang="fr-FR" sz="1700" b="1" kern="1200" noProof="0" dirty="0">
              <a:latin typeface="Arial" panose="020B0604020202020204" pitchFamily="34" charset="0"/>
              <a:cs typeface="Arial" panose="020B0604020202020204" pitchFamily="34" charset="0"/>
            </a:rPr>
          </a:br>
          <a:r>
            <a:rPr lang="fr-FR" sz="1700" b="1" kern="1200" noProof="0" dirty="0">
              <a:latin typeface="Arial" panose="020B0604020202020204" pitchFamily="34" charset="0"/>
              <a:cs typeface="Arial" panose="020B0604020202020204" pitchFamily="34" charset="0"/>
            </a:rPr>
            <a:t>développement</a:t>
          </a:r>
        </a:p>
      </dsp:txBody>
      <dsp:txXfrm>
        <a:off x="3751802" y="173244"/>
        <a:ext cx="2665674" cy="112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D08FD-CEDB-4AC5-8454-531BF84B8BBD}">
      <dsp:nvSpPr>
        <dsp:cNvPr id="0" name=""/>
        <dsp:cNvSpPr/>
      </dsp:nvSpPr>
      <dsp:spPr>
        <a:xfrm>
          <a:off x="0" y="0"/>
          <a:ext cx="6533143" cy="40426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89323-9E68-455A-AE88-2FEA45699648}">
      <dsp:nvSpPr>
        <dsp:cNvPr id="0" name=""/>
        <dsp:cNvSpPr/>
      </dsp:nvSpPr>
      <dsp:spPr>
        <a:xfrm>
          <a:off x="1061" y="1461840"/>
          <a:ext cx="994725" cy="1118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L‘entreprise se fait  conseiller avec la GIZ</a:t>
          </a:r>
          <a:endParaRPr lang="de-DE" sz="1200" kern="1200" dirty="0"/>
        </a:p>
      </dsp:txBody>
      <dsp:txXfrm>
        <a:off x="49619" y="1510398"/>
        <a:ext cx="897609" cy="1021813"/>
      </dsp:txXfrm>
    </dsp:sp>
    <dsp:sp modelId="{1729A469-9E0C-4B6D-A394-B6922720BEE6}">
      <dsp:nvSpPr>
        <dsp:cNvPr id="0" name=""/>
        <dsp:cNvSpPr/>
      </dsp:nvSpPr>
      <dsp:spPr>
        <a:xfrm>
          <a:off x="1119878" y="1407693"/>
          <a:ext cx="1080705" cy="12272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L‘entreprise soumet son idée de projet au concours</a:t>
          </a:r>
          <a:endParaRPr lang="de-DE" sz="1200" kern="1200" dirty="0"/>
        </a:p>
      </dsp:txBody>
      <dsp:txXfrm>
        <a:off x="1172634" y="1460449"/>
        <a:ext cx="975193" cy="1121711"/>
      </dsp:txXfrm>
    </dsp:sp>
    <dsp:sp modelId="{CDFB0D6B-554D-413C-AE6A-4611D8D15C3E}">
      <dsp:nvSpPr>
        <dsp:cNvPr id="0" name=""/>
        <dsp:cNvSpPr/>
      </dsp:nvSpPr>
      <dsp:spPr>
        <a:xfrm>
          <a:off x="2324675" y="1343989"/>
          <a:ext cx="1085835" cy="1354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Le jury </a:t>
          </a:r>
          <a:r>
            <a:rPr lang="fr-FR" sz="1200" kern="1200" dirty="0" err="1"/>
            <a:t>develoPPP</a:t>
          </a:r>
          <a:r>
            <a:rPr lang="fr-FR" sz="1200" kern="1200" dirty="0"/>
            <a:t> sélectionne les meilleurs projets</a:t>
          </a:r>
          <a:endParaRPr lang="de-DE" sz="1200" kern="1200" dirty="0"/>
        </a:p>
      </dsp:txBody>
      <dsp:txXfrm>
        <a:off x="2377681" y="1396995"/>
        <a:ext cx="979823" cy="1248618"/>
      </dsp:txXfrm>
    </dsp:sp>
    <dsp:sp modelId="{DC3F0F84-F283-4EA3-B4EF-39F60B748F36}">
      <dsp:nvSpPr>
        <dsp:cNvPr id="0" name=""/>
        <dsp:cNvSpPr/>
      </dsp:nvSpPr>
      <dsp:spPr>
        <a:xfrm>
          <a:off x="3534602" y="1236246"/>
          <a:ext cx="844251" cy="15701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Le concept, le plan de travail et le budget sont élaborés</a:t>
          </a:r>
          <a:endParaRPr lang="de-DE" sz="1200" kern="1200" dirty="0"/>
        </a:p>
      </dsp:txBody>
      <dsp:txXfrm>
        <a:off x="3575815" y="1277459"/>
        <a:ext cx="761825" cy="1487691"/>
      </dsp:txXfrm>
    </dsp:sp>
    <dsp:sp modelId="{F22CC2B2-2C59-4543-95ED-63F8B18DDF78}">
      <dsp:nvSpPr>
        <dsp:cNvPr id="0" name=""/>
        <dsp:cNvSpPr/>
      </dsp:nvSpPr>
      <dsp:spPr>
        <a:xfrm>
          <a:off x="4502945" y="1055776"/>
          <a:ext cx="1060796" cy="1931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Le contrat avec l‘entreprise est conclut par la GIZ</a:t>
          </a:r>
          <a:endParaRPr lang="de-DE" sz="1200" kern="1200" dirty="0"/>
        </a:p>
      </dsp:txBody>
      <dsp:txXfrm>
        <a:off x="4554729" y="1107560"/>
        <a:ext cx="957228" cy="1827489"/>
      </dsp:txXfrm>
    </dsp:sp>
    <dsp:sp modelId="{3B6D4962-5BA4-47C2-A183-90F0DB37260F}">
      <dsp:nvSpPr>
        <dsp:cNvPr id="0" name=""/>
        <dsp:cNvSpPr/>
      </dsp:nvSpPr>
      <dsp:spPr>
        <a:xfrm>
          <a:off x="5687833" y="911390"/>
          <a:ext cx="844251" cy="2219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Le projet est mis en œuvre</a:t>
          </a:r>
          <a:endParaRPr lang="de-DE" sz="1200" kern="1200" dirty="0"/>
        </a:p>
      </dsp:txBody>
      <dsp:txXfrm>
        <a:off x="5729046" y="952603"/>
        <a:ext cx="761825" cy="21374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de-DE" smtClean="0"/>
              <a:pPr/>
              <a:t>20.02.2020</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de-DE" smtClean="0"/>
              <a:pPr/>
              <a:t>‹Nr.›</a:t>
            </a:fld>
            <a:endParaRPr lang="de-DE"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Heike</a:t>
            </a:r>
          </a:p>
          <a:p>
            <a:endParaRPr lang="de-DE" dirty="0"/>
          </a:p>
          <a:p>
            <a:r>
              <a:rPr lang="fr-FR" dirty="0"/>
              <a:t>Après cet aperçu général de la coopération de la GIZ avec le secteur privé, nous aimerions maintenant nous concentrer sur le programme develoPPP.de.</a:t>
            </a:r>
            <a:br>
              <a:rPr lang="fr-FR" dirty="0"/>
            </a:br>
            <a:br>
              <a:rPr lang="fr-FR" dirty="0"/>
            </a:br>
            <a:r>
              <a:rPr lang="fr-FR" dirty="0"/>
              <a:t>Comme vous pouvez le voir, le nom est aussi le lien à la site web.</a:t>
            </a: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de-DE" smtClean="0"/>
              <a:pPr/>
              <a:t>1</a:t>
            </a:fld>
            <a:endParaRPr lang="de-DE" dirty="0"/>
          </a:p>
        </p:txBody>
      </p:sp>
    </p:spTree>
    <p:extLst>
      <p:ext uri="{BB962C8B-B14F-4D97-AF65-F5344CB8AC3E}">
        <p14:creationId xmlns:p14="http://schemas.microsoft.com/office/powerpoint/2010/main" val="320718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Heike: </a:t>
            </a:r>
          </a:p>
          <a:p>
            <a:r>
              <a:rPr lang="fr-FR" dirty="0"/>
              <a:t>Comment fonctionne un projet develoPPP.de? En fait, ce sont des projets de développement classiques qui visent à produire des effets pour un groupe cible. Cela peut être ... certains d'entre eux peuvent être des employés de l'entreprise, mais le groupe cible va toujours loin au-delà de celle.</a:t>
            </a:r>
          </a:p>
          <a:p>
            <a:r>
              <a:rPr lang="fr-FR" dirty="0"/>
              <a:t>En outre, des indicateurs sont fixés au niveau des résultats avec lesquels la réalisation des objectifs peut être mesurée.</a:t>
            </a:r>
          </a:p>
          <a:p>
            <a:endParaRPr lang="fr-FR" dirty="0"/>
          </a:p>
          <a:p>
            <a:r>
              <a:rPr lang="fr-FR" dirty="0"/>
              <a:t>À cet effet, un contrat est conclu entre les deux partenaires, qui, en plus des objectifs et des indicateurs, décrit précisément les contributions et les responsabilités des deux partenaires.</a:t>
            </a:r>
          </a:p>
          <a:p>
            <a:r>
              <a:rPr lang="fr-FR" dirty="0"/>
              <a:t>Les projets durent jusqu‘a 3 ans.</a:t>
            </a:r>
          </a:p>
          <a:p>
            <a:endParaRPr lang="fr-FR" dirty="0"/>
          </a:p>
          <a:p>
            <a:endParaRPr lang="fr-FR" dirty="0"/>
          </a:p>
          <a:p>
            <a:r>
              <a:rPr lang="fr-FR" dirty="0"/>
              <a:t>la contribution privée doit être d'au moins 100 000 euros, il n'y a pas de limite maximale. Cependant,  l'entreprise doit toujours assumer au moins 50% des coûts, pour les grands projets beaucoup plus (60 voire 65%).</a:t>
            </a:r>
          </a:p>
        </p:txBody>
      </p:sp>
      <p:sp>
        <p:nvSpPr>
          <p:cNvPr id="4" name="Foliennummernplatzhalter 3"/>
          <p:cNvSpPr>
            <a:spLocks noGrp="1"/>
          </p:cNvSpPr>
          <p:nvPr>
            <p:ph type="sldNum" sz="quarter" idx="5"/>
          </p:nvPr>
        </p:nvSpPr>
        <p:spPr/>
        <p:txBody>
          <a:bodyPr/>
          <a:lstStyle/>
          <a:p>
            <a:fld id="{4045F879-0589-40D4-B0E5-B74D0CAD5C6C}" type="slidenum">
              <a:rPr lang="de-DE" smtClean="0"/>
              <a:pPr/>
              <a:t>10</a:t>
            </a:fld>
            <a:endParaRPr lang="de-DE" dirty="0"/>
          </a:p>
        </p:txBody>
      </p:sp>
    </p:spTree>
    <p:extLst>
      <p:ext uri="{BB962C8B-B14F-4D97-AF65-F5344CB8AC3E}">
        <p14:creationId xmlns:p14="http://schemas.microsoft.com/office/powerpoint/2010/main" val="1217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Le contrat entre l'entreprise et la GIZ inclut les contributions des deux parties, mais aussi les activités qu'elles entendent mettre en œuvre dans le cadre du projet.</a:t>
            </a:r>
            <a:endParaRPr lang="de-DE"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149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L'expertise de GIZ réside avant tout dans son réseau mondial et son expérience dans la gestion de grands projets. Dans le cadre des projets, la GIZ prend souvent en charge des tâches de coordination et met en place des formations.</a:t>
            </a:r>
            <a:endParaRPr lang="en-US" dirty="0"/>
          </a:p>
        </p:txBody>
      </p:sp>
      <p:sp>
        <p:nvSpPr>
          <p:cNvPr id="4" name="Foliennummernplatzhalter 3"/>
          <p:cNvSpPr>
            <a:spLocks noGrp="1"/>
          </p:cNvSpPr>
          <p:nvPr>
            <p:ph type="sldNum" sz="quarter" idx="5"/>
          </p:nvPr>
        </p:nvSpPr>
        <p:spPr/>
        <p:txBody>
          <a:bodyPr/>
          <a:lstStyle/>
          <a:p>
            <a:fld id="{4045F879-0589-40D4-B0E5-B74D0CAD5C6C}" type="slidenum">
              <a:rPr lang="de-DE" smtClean="0"/>
              <a:pPr/>
              <a:t>12</a:t>
            </a:fld>
            <a:endParaRPr lang="de-DE" dirty="0"/>
          </a:p>
        </p:txBody>
      </p:sp>
    </p:spTree>
    <p:extLst>
      <p:ext uri="{BB962C8B-B14F-4D97-AF65-F5344CB8AC3E}">
        <p14:creationId xmlns:p14="http://schemas.microsoft.com/office/powerpoint/2010/main" val="303601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a:cs typeface="Calibri"/>
              </a:rPr>
              <a:t>Il est important de rappeler que les partenariats de développement sont des coopérations. GIZ n'agit pas comme donneur. Par conséquent, nous ne pouvons pas promouvoir ce qui suit</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45F879-0589-40D4-B0E5-B74D0CAD5C6C}" type="slidenum">
              <a:rPr lang="de-DE" smtClean="0"/>
              <a:pPr/>
              <a:t>13</a:t>
            </a:fld>
            <a:endParaRPr lang="de-DE"/>
          </a:p>
        </p:txBody>
      </p:sp>
    </p:spTree>
    <p:extLst>
      <p:ext uri="{BB962C8B-B14F-4D97-AF65-F5344CB8AC3E}">
        <p14:creationId xmlns:p14="http://schemas.microsoft.com/office/powerpoint/2010/main" val="62427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lienbildplatzhalter 1"/>
          <p:cNvSpPr>
            <a:spLocks noGrp="1" noRot="1" noChangeAspect="1" noTextEdit="1"/>
          </p:cNvSpPr>
          <p:nvPr>
            <p:ph type="sldImg"/>
          </p:nvPr>
        </p:nvSpPr>
        <p:spPr>
          <a:xfrm>
            <a:off x="3454400" y="417513"/>
            <a:ext cx="3263900" cy="1836737"/>
          </a:xfrm>
          <a:ln/>
        </p:spPr>
      </p:sp>
      <p:sp>
        <p:nvSpPr>
          <p:cNvPr id="177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46" eaLnBrk="1" hangingPunct="1"/>
            <a:r>
              <a:rPr lang="fr-FR" altLang="fr-FR" dirty="0">
                <a:solidFill>
                  <a:srgbClr val="000000"/>
                </a:solidFill>
                <a:latin typeface="Arial" panose="020B0604020202020204" pitchFamily="34" charset="0"/>
                <a:cs typeface="Arial" panose="020B0604020202020204" pitchFamily="34" charset="0"/>
              </a:rPr>
              <a:t>Lisa: </a:t>
            </a:r>
          </a:p>
          <a:p>
            <a:pPr defTabSz="912846" eaLnBrk="1" hangingPunct="1"/>
            <a:r>
              <a:rPr lang="fr-FR" altLang="fr-FR" dirty="0">
                <a:solidFill>
                  <a:srgbClr val="000000"/>
                </a:solidFill>
                <a:latin typeface="Arial" panose="020B0604020202020204" pitchFamily="34" charset="0"/>
                <a:cs typeface="Arial" panose="020B0604020202020204" pitchFamily="34" charset="0"/>
              </a:rPr>
              <a:t>Comment est-ce que les entreprises participer au programme?</a:t>
            </a:r>
          </a:p>
          <a:p>
            <a:pPr defTabSz="912846" eaLnBrk="1" hangingPunct="1"/>
            <a:r>
              <a:rPr lang="fr-FR" altLang="fr-FR" dirty="0">
                <a:solidFill>
                  <a:srgbClr val="000000"/>
                </a:solidFill>
                <a:latin typeface="Arial" panose="020B0604020202020204" pitchFamily="34" charset="0"/>
                <a:cs typeface="Arial" panose="020B0604020202020204" pitchFamily="34" charset="0"/>
              </a:rPr>
              <a:t>Les entreprises qui souhaitent participer au programme et recevoir une contribution publique pour leur projet doivent soumettre une demande de projet à develoPPP.de. On peut trouver le formulaire sur le site www.developpp.de.</a:t>
            </a:r>
          </a:p>
          <a:p>
            <a:pPr defTabSz="912846" eaLnBrk="1" hangingPunct="1"/>
            <a:r>
              <a:rPr lang="fr-FR" altLang="fr-FR" dirty="0">
                <a:solidFill>
                  <a:srgbClr val="000000"/>
                </a:solidFill>
                <a:latin typeface="Arial" panose="020B0604020202020204" pitchFamily="34" charset="0"/>
                <a:cs typeface="Arial" panose="020B0604020202020204" pitchFamily="34" charset="0"/>
              </a:rPr>
              <a:t>Les idées de projets peuvent être soumises quatre fois par an. La date limite est toujours le dernier jour du trimestre. Les annonces de l'ouverture du concours seront publiées sur l'intranet ou sur l'IDA.</a:t>
            </a:r>
            <a:endParaRPr lang="de-DE" altLang="fr-FR" dirty="0">
              <a:solidFill>
                <a:srgbClr val="000000"/>
              </a:solidFill>
              <a:latin typeface="Arial" panose="020B0604020202020204" pitchFamily="34" charset="0"/>
              <a:cs typeface="Arial" panose="020B0604020202020204" pitchFamily="34" charset="0"/>
            </a:endParaRPr>
          </a:p>
        </p:txBody>
      </p:sp>
      <p:sp>
        <p:nvSpPr>
          <p:cNvPr id="177156" name="Datumsplatzhalt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b="1">
                <a:solidFill>
                  <a:srgbClr val="999999"/>
                </a:solidFill>
                <a:latin typeface="Arial" panose="020B0604020202020204" pitchFamily="34" charset="0"/>
              </a:defRPr>
            </a:lvl1pPr>
            <a:lvl2pPr marL="716798" indent="-275692">
              <a:defRPr sz="2100" b="1">
                <a:solidFill>
                  <a:srgbClr val="999999"/>
                </a:solidFill>
                <a:latin typeface="Arial" panose="020B0604020202020204" pitchFamily="34" charset="0"/>
              </a:defRPr>
            </a:lvl2pPr>
            <a:lvl3pPr marL="1102766" indent="-220553">
              <a:defRPr sz="2100" b="1">
                <a:solidFill>
                  <a:srgbClr val="999999"/>
                </a:solidFill>
                <a:latin typeface="Arial" panose="020B0604020202020204" pitchFamily="34" charset="0"/>
              </a:defRPr>
            </a:lvl3pPr>
            <a:lvl4pPr marL="1543873" indent="-220553">
              <a:defRPr sz="2100" b="1">
                <a:solidFill>
                  <a:srgbClr val="999999"/>
                </a:solidFill>
                <a:latin typeface="Arial" panose="020B0604020202020204" pitchFamily="34" charset="0"/>
              </a:defRPr>
            </a:lvl4pPr>
            <a:lvl5pPr marL="1984980" indent="-220553">
              <a:defRPr sz="2100" b="1">
                <a:solidFill>
                  <a:srgbClr val="999999"/>
                </a:solidFill>
                <a:latin typeface="Arial" panose="020B0604020202020204" pitchFamily="34" charset="0"/>
              </a:defRPr>
            </a:lvl5pPr>
            <a:lvl6pPr marL="2426086" indent="-220553" eaLnBrk="0" fontAlgn="base" hangingPunct="0">
              <a:spcBef>
                <a:spcPct val="0"/>
              </a:spcBef>
              <a:spcAft>
                <a:spcPct val="0"/>
              </a:spcAft>
              <a:defRPr sz="2100" b="1">
                <a:solidFill>
                  <a:srgbClr val="999999"/>
                </a:solidFill>
                <a:latin typeface="Arial" panose="020B0604020202020204" pitchFamily="34" charset="0"/>
              </a:defRPr>
            </a:lvl6pPr>
            <a:lvl7pPr marL="2867193" indent="-220553" eaLnBrk="0" fontAlgn="base" hangingPunct="0">
              <a:spcBef>
                <a:spcPct val="0"/>
              </a:spcBef>
              <a:spcAft>
                <a:spcPct val="0"/>
              </a:spcAft>
              <a:defRPr sz="2100" b="1">
                <a:solidFill>
                  <a:srgbClr val="999999"/>
                </a:solidFill>
                <a:latin typeface="Arial" panose="020B0604020202020204" pitchFamily="34" charset="0"/>
              </a:defRPr>
            </a:lvl7pPr>
            <a:lvl8pPr marL="3308299" indent="-220553" eaLnBrk="0" fontAlgn="base" hangingPunct="0">
              <a:spcBef>
                <a:spcPct val="0"/>
              </a:spcBef>
              <a:spcAft>
                <a:spcPct val="0"/>
              </a:spcAft>
              <a:defRPr sz="2100" b="1">
                <a:solidFill>
                  <a:srgbClr val="999999"/>
                </a:solidFill>
                <a:latin typeface="Arial" panose="020B0604020202020204" pitchFamily="34" charset="0"/>
              </a:defRPr>
            </a:lvl8pPr>
            <a:lvl9pPr marL="3749406" indent="-220553" eaLnBrk="0" fontAlgn="base" hangingPunct="0">
              <a:spcBef>
                <a:spcPct val="0"/>
              </a:spcBef>
              <a:spcAft>
                <a:spcPct val="0"/>
              </a:spcAft>
              <a:defRPr sz="2100" b="1">
                <a:solidFill>
                  <a:srgbClr val="999999"/>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Pct val="100000"/>
              <a:buFontTx/>
              <a:buNone/>
              <a:tabLst/>
              <a:defRPr/>
            </a:pPr>
            <a:fld id="{06DDDD50-AD3B-45EC-BA5C-FFC14A1D5691}" type="datetime1">
              <a:rPr kumimoji="0" lang="de-DE" altLang="fr-FR"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Pct val="100000"/>
                <a:buFontTx/>
                <a:buNone/>
                <a:tabLst/>
                <a:defRPr/>
              </a:pPr>
              <a:t>20.02.2020</a:t>
            </a:fld>
            <a:endParaRPr kumimoji="0" lang="de-DE" altLang="fr-FR"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67439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Qui peut participer au concours d’idée?</a:t>
            </a:r>
          </a:p>
          <a:p>
            <a:r>
              <a:rPr lang="fr-FR" dirty="0"/>
              <a:t>Tous les entreprises qui ont leur siège dans un pays de las liste du </a:t>
            </a:r>
            <a:r>
              <a:rPr lang="fr-FR" dirty="0" err="1"/>
              <a:t>Comission</a:t>
            </a:r>
            <a:r>
              <a:rPr lang="fr-FR" dirty="0"/>
              <a:t> de l’aide de </a:t>
            </a:r>
            <a:r>
              <a:rPr lang="fr-FR" dirty="0" err="1"/>
              <a:t>Developpement</a:t>
            </a:r>
            <a:r>
              <a:rPr lang="fr-FR" dirty="0"/>
              <a:t> </a:t>
            </a:r>
          </a:p>
          <a:p>
            <a:endParaRPr lang="fr-FR" dirty="0"/>
          </a:p>
          <a:p>
            <a:r>
              <a:rPr lang="fr-FR" dirty="0"/>
              <a:t>Vous-vous demandez </a:t>
            </a:r>
            <a:r>
              <a:rPr lang="fr-FR" dirty="0" err="1"/>
              <a:t>peut-etre</a:t>
            </a:r>
            <a:r>
              <a:rPr lang="fr-FR" dirty="0"/>
              <a:t>, que peuvent  faire les entreprises qui ne répondent pas aux critères minimaux mais souhaitent participer?</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Elles peuvent également mettre en œuvre un projet dans un pays autre que le leur. Par </a:t>
            </a:r>
            <a:r>
              <a:rPr lang="fr-FR" dirty="0" err="1"/>
              <a:t>example</a:t>
            </a:r>
            <a:r>
              <a:rPr lang="fr-FR" dirty="0"/>
              <a:t>, une </a:t>
            </a:r>
            <a:r>
              <a:rPr lang="fr-FR" dirty="0" err="1"/>
              <a:t>societé</a:t>
            </a:r>
            <a:r>
              <a:rPr lang="fr-FR" dirty="0"/>
              <a:t> </a:t>
            </a:r>
            <a:r>
              <a:rPr lang="fr-FR" dirty="0" err="1"/>
              <a:t>kenien</a:t>
            </a:r>
            <a:r>
              <a:rPr lang="fr-FR" dirty="0"/>
              <a:t> pourrait proposer un projet pour le Togo.</a:t>
            </a:r>
          </a:p>
        </p:txBody>
      </p:sp>
      <p:sp>
        <p:nvSpPr>
          <p:cNvPr id="4" name="Foliennummernplatzhalter 3"/>
          <p:cNvSpPr>
            <a:spLocks noGrp="1"/>
          </p:cNvSpPr>
          <p:nvPr>
            <p:ph type="sldNum" sz="quarter" idx="5"/>
          </p:nvPr>
        </p:nvSpPr>
        <p:spPr/>
        <p:txBody>
          <a:bodyPr/>
          <a:lstStyle/>
          <a:p>
            <a:fld id="{4045F879-0589-40D4-B0E5-B74D0CAD5C6C}" type="slidenum">
              <a:rPr lang="de-DE" smtClean="0"/>
              <a:pPr/>
              <a:t>15</a:t>
            </a:fld>
            <a:endParaRPr lang="de-DE" dirty="0"/>
          </a:p>
        </p:txBody>
      </p:sp>
    </p:spTree>
    <p:extLst>
      <p:ext uri="{BB962C8B-B14F-4D97-AF65-F5344CB8AC3E}">
        <p14:creationId xmlns:p14="http://schemas.microsoft.com/office/powerpoint/2010/main" val="55541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Pour répondre à cela, il faut que je d’abord explique les différentes manières dont une entreprise peut participer à </a:t>
            </a:r>
            <a:r>
              <a:rPr lang="fr-FR" dirty="0" err="1"/>
              <a:t>developpp</a:t>
            </a:r>
            <a:r>
              <a:rPr lang="fr-FR" dirty="0"/>
              <a:t>.</a:t>
            </a:r>
          </a:p>
          <a:p>
            <a:r>
              <a:rPr lang="fr-FR" dirty="0"/>
              <a:t>En principe, Il y’en a quatre.</a:t>
            </a:r>
          </a:p>
          <a:p>
            <a:r>
              <a:rPr lang="fr-FR" dirty="0"/>
              <a:t>Bien sur, une entreprise peut participer toute seule et mettre en œuvre un projet avec la GIZ. C’est souvent le cas pour le petits projets. </a:t>
            </a:r>
          </a:p>
          <a:p>
            <a:r>
              <a:rPr lang="fr-FR" dirty="0"/>
              <a:t>Ensuite, des plusieurs entreprises peuvent soumettre un projet ensemble en tant que partenaires égaux, à condition qu'ils répondent tous aux critères minimaux. Ensemble, ils signeront le contrat avec la GIZ. C’est souvent le cas pour le grand projets, les alliances </a:t>
            </a:r>
            <a:r>
              <a:rPr lang="fr-FR" dirty="0" err="1"/>
              <a:t>strategiques</a:t>
            </a:r>
            <a:r>
              <a:rPr lang="fr-FR" dirty="0"/>
              <a:t>.</a:t>
            </a:r>
          </a:p>
          <a:p>
            <a:r>
              <a:rPr lang="fr-FR" dirty="0"/>
              <a:t>Si plusieurs entreprises souhaitent participer ensemble, mais ne répondent pas toutes aux critères minimaux, il reste la possibilité de fonder un consortium. De la bonne opportunité à participer pour des entreprises petits, qui ne mettent pas les critères minimaux, mais qui peuvent trouver des partenaires plus grandes.</a:t>
            </a:r>
          </a:p>
          <a:p>
            <a:endParaRPr lang="fr-FR" dirty="0"/>
          </a:p>
          <a:p>
            <a:r>
              <a:rPr lang="fr-FR" dirty="0"/>
              <a:t> </a:t>
            </a:r>
          </a:p>
          <a:p>
            <a:r>
              <a:rPr lang="fr-FR" dirty="0"/>
              <a:t>En outre, les entreprises peuvent amener des soi-disant partenaires tiers. C’est possible dans chaque de ces constellations.</a:t>
            </a:r>
          </a:p>
          <a:p>
            <a:endParaRPr lang="fr-FR" dirty="0"/>
          </a:p>
          <a:p>
            <a:r>
              <a:rPr lang="fr-FR" dirty="0"/>
              <a:t>Cela sont des partenaires pas de secteur privé, mais de partenaires publiques ou organisations sans but lucratif. Par </a:t>
            </a:r>
            <a:r>
              <a:rPr lang="fr-FR" dirty="0" err="1"/>
              <a:t>example</a:t>
            </a:r>
            <a:r>
              <a:rPr lang="fr-FR" dirty="0"/>
              <a:t>, devenir partenaires tiers peuvent des ONG,</a:t>
            </a:r>
          </a:p>
          <a:p>
            <a:endParaRPr lang="fr-FR" dirty="0"/>
          </a:p>
          <a:p>
            <a:r>
              <a:rPr lang="fr-FR" dirty="0"/>
              <a:t> Ils ne signeront pas le contrat de projet avec la GIZ. </a:t>
            </a:r>
          </a:p>
          <a:p>
            <a:r>
              <a:rPr lang="fr-FR" dirty="0"/>
              <a:t>La GIZ ne peut pas égaler leur contribution.</a:t>
            </a:r>
          </a:p>
          <a:p>
            <a:r>
              <a:rPr lang="fr-FR" dirty="0" err="1"/>
              <a:t>Dritte</a:t>
            </a:r>
            <a:r>
              <a:rPr lang="fr-FR" dirty="0"/>
              <a:t> Partner </a:t>
            </a:r>
            <a:r>
              <a:rPr lang="fr-FR" dirty="0" err="1"/>
              <a:t>sind</a:t>
            </a:r>
            <a:r>
              <a:rPr lang="fr-FR" dirty="0"/>
              <a:t> </a:t>
            </a:r>
            <a:r>
              <a:rPr lang="fr-FR" dirty="0" err="1"/>
              <a:t>wichtig</a:t>
            </a:r>
            <a:r>
              <a:rPr lang="fr-FR" dirty="0"/>
              <a:t>, </a:t>
            </a:r>
            <a:r>
              <a:rPr lang="fr-FR" dirty="0" err="1"/>
              <a:t>um</a:t>
            </a:r>
            <a:r>
              <a:rPr lang="fr-FR" dirty="0"/>
              <a:t> die </a:t>
            </a:r>
            <a:r>
              <a:rPr lang="fr-FR" dirty="0" err="1"/>
              <a:t>Rahmenbedingungen</a:t>
            </a:r>
            <a:r>
              <a:rPr lang="fr-FR" dirty="0"/>
              <a:t> </a:t>
            </a:r>
            <a:r>
              <a:rPr lang="fr-FR" dirty="0" err="1"/>
              <a:t>abzusichern</a:t>
            </a:r>
            <a:r>
              <a:rPr lang="fr-FR" dirty="0"/>
              <a:t>.</a:t>
            </a:r>
          </a:p>
          <a:p>
            <a:endParaRPr lang="fr-FR" dirty="0"/>
          </a:p>
          <a:p>
            <a:r>
              <a:rPr lang="fr-FR" dirty="0"/>
              <a:t>Une constellation, qu’on trouve souvent, ce sont de petits producteurs, par exemple agricole, comme un producteur local de l’huile de vanille et du poudre de vanille organique, qui veut saisir sa chaine d’</a:t>
            </a:r>
            <a:r>
              <a:rPr lang="fr-FR" dirty="0" err="1"/>
              <a:t>aprovissionement</a:t>
            </a:r>
            <a:r>
              <a:rPr lang="fr-FR" dirty="0"/>
              <a:t>, et un </a:t>
            </a:r>
            <a:r>
              <a:rPr lang="fr-FR" dirty="0" err="1"/>
              <a:t>exporteur</a:t>
            </a:r>
            <a:r>
              <a:rPr lang="fr-FR" dirty="0"/>
              <a:t> européen, qui achète leur production et a des contrats de longue durée avec lui. </a:t>
            </a:r>
            <a:r>
              <a:rPr lang="fr-FR" dirty="0" err="1"/>
              <a:t>Ensemele</a:t>
            </a:r>
            <a:r>
              <a:rPr lang="fr-FR" dirty="0"/>
              <a:t> Ils ont l’</a:t>
            </a:r>
            <a:r>
              <a:rPr lang="fr-FR" dirty="0" err="1"/>
              <a:t>interet</a:t>
            </a:r>
            <a:r>
              <a:rPr lang="fr-FR" dirty="0"/>
              <a:t> de saisir la chaine d’</a:t>
            </a:r>
            <a:r>
              <a:rPr lang="fr-FR" dirty="0" err="1"/>
              <a:t>aprovissionement</a:t>
            </a:r>
            <a:r>
              <a:rPr lang="fr-FR" dirty="0"/>
              <a:t> qui souhaitent améliorer la qualité de la vanille crue fournie par les agriculteurs.</a:t>
            </a:r>
          </a:p>
          <a:p>
            <a:endParaRPr lang="fr-FR" dirty="0"/>
          </a:p>
          <a:p>
            <a:r>
              <a:rPr lang="fr-FR" dirty="0"/>
              <a:t>Par conséquent, une entreprise qui ne répond pas aux critères doit trouver un partenaire approprié pour un consortium. Contrairement aux attentes de nombreuses petites entreprises, </a:t>
            </a:r>
            <a:r>
              <a:rPr lang="fr-FR" dirty="0" err="1"/>
              <a:t>develoPPP.e</a:t>
            </a:r>
            <a:r>
              <a:rPr lang="fr-FR" dirty="0"/>
              <a:t> ne trouve généralement pas de tels partenaires.</a:t>
            </a:r>
          </a:p>
        </p:txBody>
      </p:sp>
      <p:sp>
        <p:nvSpPr>
          <p:cNvPr id="4" name="Foliennummernplatzhalter 3"/>
          <p:cNvSpPr>
            <a:spLocks noGrp="1"/>
          </p:cNvSpPr>
          <p:nvPr>
            <p:ph type="sldNum" sz="quarter" idx="5"/>
          </p:nvPr>
        </p:nvSpPr>
        <p:spPr/>
        <p:txBody>
          <a:bodyPr/>
          <a:lstStyle/>
          <a:p>
            <a:fld id="{4045F879-0589-40D4-B0E5-B74D0CAD5C6C}" type="slidenum">
              <a:rPr lang="de-DE" smtClean="0"/>
              <a:pPr/>
              <a:t>16</a:t>
            </a:fld>
            <a:endParaRPr lang="de-DE" dirty="0"/>
          </a:p>
        </p:txBody>
      </p:sp>
    </p:spTree>
    <p:extLst>
      <p:ext uri="{BB962C8B-B14F-4D97-AF65-F5344CB8AC3E}">
        <p14:creationId xmlns:p14="http://schemas.microsoft.com/office/powerpoint/2010/main" val="160019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fr-FR" altLang="fr-FR" dirty="0">
                <a:latin typeface="Times" panose="02020603050405020304" pitchFamily="18" charset="0"/>
              </a:rPr>
              <a:t>Heike: </a:t>
            </a:r>
          </a:p>
          <a:p>
            <a:pPr eaLnBrk="1" hangingPunct="1"/>
            <a:endParaRPr lang="fr-FR" altLang="fr-FR" dirty="0">
              <a:latin typeface="Times" panose="02020603050405020304" pitchFamily="18" charset="0"/>
            </a:endParaRPr>
          </a:p>
          <a:p>
            <a:pPr eaLnBrk="1" hangingPunct="1"/>
            <a:r>
              <a:rPr lang="fr-FR" altLang="fr-FR" dirty="0">
                <a:latin typeface="Times" panose="02020603050405020304" pitchFamily="18" charset="0"/>
              </a:rPr>
              <a:t>Pour illustrer cela, je voudrais vous donner un exemple. Le projet a été réalisé en Mongolie avec le groupe Rio Tinto comme partenaire privé. Le projet a duré 2 ans et le volume total était de 650 000 euros et la contribution publique de 200 000 euros. L'effet de levier était donc d'environ 30 à 70.</a:t>
            </a:r>
          </a:p>
          <a:p>
            <a:pPr eaLnBrk="1" hangingPunct="1"/>
            <a:endParaRPr lang="fr-FR" altLang="fr-FR" dirty="0">
              <a:latin typeface="Times" panose="02020603050405020304" pitchFamily="18" charset="0"/>
            </a:endParaRPr>
          </a:p>
          <a:p>
            <a:pPr eaLnBrk="1" hangingPunct="1"/>
            <a:r>
              <a:rPr lang="fr-FR" altLang="fr-FR" dirty="0">
                <a:latin typeface="Times" panose="02020603050405020304" pitchFamily="18" charset="0"/>
              </a:rPr>
              <a:t>Quel était le problème que l'entreprise voulait résoudre?</a:t>
            </a:r>
          </a:p>
          <a:p>
            <a:pPr eaLnBrk="1" hangingPunct="1"/>
            <a:r>
              <a:rPr lang="fr-FR" altLang="fr-FR" dirty="0">
                <a:latin typeface="Times" panose="02020603050405020304" pitchFamily="18" charset="0"/>
              </a:rPr>
              <a:t>La Mongolie n'avait pas de main-d'œuvre correctement formée pour l'industrie minière, ni pour les industries en amont et en aval.</a:t>
            </a:r>
          </a:p>
          <a:p>
            <a:pPr eaLnBrk="1" hangingPunct="1"/>
            <a:endParaRPr lang="fr-FR" altLang="fr-FR" dirty="0">
              <a:latin typeface="Times" panose="02020603050405020304" pitchFamily="18" charset="0"/>
            </a:endParaRPr>
          </a:p>
          <a:p>
            <a:pPr eaLnBrk="1" hangingPunct="1"/>
            <a:r>
              <a:rPr lang="fr-FR" altLang="fr-FR" dirty="0">
                <a:latin typeface="Times" panose="02020603050405020304" pitchFamily="18" charset="0"/>
              </a:rPr>
              <a:t>Pour résoudre le problème de manière durable, Rio Tinto a non seulement compté sur des mesures de formation ponctuelles, mais a également voulu améliorer fondamentalement la formation du personnel technique et commercial requis en Mongolie.</a:t>
            </a:r>
          </a:p>
          <a:p>
            <a:pPr eaLnBrk="1" hangingPunct="1"/>
            <a:endParaRPr lang="fr-FR" altLang="fr-FR" dirty="0">
              <a:latin typeface="Times" panose="02020603050405020304" pitchFamily="18" charset="0"/>
            </a:endParaRPr>
          </a:p>
          <a:p>
            <a:pPr eaLnBrk="1" hangingPunct="1"/>
            <a:r>
              <a:rPr lang="fr-FR" altLang="fr-FR" dirty="0">
                <a:latin typeface="Times" panose="02020603050405020304" pitchFamily="18" charset="0"/>
              </a:rPr>
              <a:t>La GIZ a soutenu le projet et l'a mis en œuvre avec Rio Tinto, car la promotion d'une formation professionnelle améliorée - idéalement selon le système dual - est un objectif de la coopération allemande au développement.</a:t>
            </a:r>
          </a:p>
          <a:p>
            <a:pPr eaLnBrk="1" hangingPunct="1"/>
            <a:endParaRPr lang="fr-FR" altLang="fr-FR" dirty="0">
              <a:latin typeface="Times" panose="02020603050405020304" pitchFamily="18" charset="0"/>
            </a:endParaRPr>
          </a:p>
          <a:p>
            <a:pPr eaLnBrk="1" hangingPunct="1"/>
            <a:r>
              <a:rPr lang="fr-FR" altLang="fr-FR" dirty="0">
                <a:latin typeface="Times" panose="02020603050405020304" pitchFamily="18" charset="0"/>
              </a:rPr>
              <a:t>Dans le cadre du projet, trois centres d'excellence pour la formation professionnelle ont été élargis et des cours de formation continue ont été créés.</a:t>
            </a:r>
          </a:p>
        </p:txBody>
      </p:sp>
      <p:sp>
        <p:nvSpPr>
          <p:cNvPr id="4" name="Foliennummernplatzhalter 3"/>
          <p:cNvSpPr>
            <a:spLocks noGrp="1"/>
          </p:cNvSpPr>
          <p:nvPr>
            <p:ph type="sldNum" sz="quarter" idx="5"/>
          </p:nvPr>
        </p:nvSpPr>
        <p:spPr/>
        <p:txBody>
          <a:bodyPr/>
          <a:lstStyle/>
          <a:p>
            <a:fld id="{4045F879-0589-40D4-B0E5-B74D0CAD5C6C}" type="slidenum">
              <a:rPr lang="de-DE" smtClean="0"/>
              <a:pPr/>
              <a:t>17</a:t>
            </a:fld>
            <a:endParaRPr lang="de-DE" dirty="0"/>
          </a:p>
        </p:txBody>
      </p:sp>
    </p:spTree>
    <p:extLst>
      <p:ext uri="{BB962C8B-B14F-4D97-AF65-F5344CB8AC3E}">
        <p14:creationId xmlns:p14="http://schemas.microsoft.com/office/powerpoint/2010/main" val="2574942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fr-FR" altLang="fr-FR" dirty="0">
                <a:latin typeface="Times" panose="02020603050405020304" pitchFamily="18" charset="0"/>
              </a:rPr>
              <a:t>Lisa: Pour illustrer comme ce marche un projet develoPPP.de avec un consortium, je voudrais vous donner un exemple. Le projet est réalisé au Congo. L’idée c’</a:t>
            </a:r>
            <a:r>
              <a:rPr lang="fr-FR" altLang="fr-FR" dirty="0" err="1">
                <a:latin typeface="Times" panose="02020603050405020304" pitchFamily="18" charset="0"/>
              </a:rPr>
              <a:t>etáit</a:t>
            </a:r>
            <a:r>
              <a:rPr lang="fr-FR" altLang="fr-FR" dirty="0">
                <a:latin typeface="Times" panose="02020603050405020304" pitchFamily="18" charset="0"/>
              </a:rPr>
              <a:t> de fonder est mettre en œuvre la Kinshasa Digital Academy pour la formation des spécialistes informatiques. C’était l’idée du Kinshasa Digital, un petite entreprise locale, un start-up, qui – </a:t>
            </a:r>
            <a:r>
              <a:rPr lang="fr-FR" altLang="fr-FR" dirty="0" err="1">
                <a:latin typeface="Times" panose="02020603050405020304" pitchFamily="18" charset="0"/>
              </a:rPr>
              <a:t>malheuresement</a:t>
            </a:r>
            <a:r>
              <a:rPr lang="fr-FR" altLang="fr-FR" dirty="0">
                <a:latin typeface="Times" panose="02020603050405020304" pitchFamily="18" charset="0"/>
              </a:rPr>
              <a:t> – ne met pas les critères minimaux du programme. Mais ils ont trouvé un  bon partenaire, l’UTEXAFRICA, qui a aussi l’</a:t>
            </a:r>
            <a:r>
              <a:rPr lang="fr-FR" altLang="fr-FR" dirty="0" err="1">
                <a:latin typeface="Times" panose="02020603050405020304" pitchFamily="18" charset="0"/>
              </a:rPr>
              <a:t>interet</a:t>
            </a:r>
            <a:r>
              <a:rPr lang="fr-FR" altLang="fr-FR" dirty="0">
                <a:latin typeface="Times" panose="02020603050405020304" pitchFamily="18" charset="0"/>
              </a:rPr>
              <a:t> de </a:t>
            </a:r>
            <a:r>
              <a:rPr lang="fr-FR" altLang="fr-FR" dirty="0" err="1">
                <a:latin typeface="Times" panose="02020603050405020304" pitchFamily="18" charset="0"/>
              </a:rPr>
              <a:t>cooperer</a:t>
            </a:r>
            <a:r>
              <a:rPr lang="fr-FR" altLang="fr-FR" dirty="0">
                <a:latin typeface="Times" panose="02020603050405020304" pitchFamily="18" charset="0"/>
              </a:rPr>
              <a:t> avec et soutenir le secteur informatique, parce qu’ils ont </a:t>
            </a:r>
            <a:r>
              <a:rPr lang="fr-FR" altLang="fr-FR" dirty="0" err="1">
                <a:latin typeface="Times" panose="02020603050405020304" pitchFamily="18" charset="0"/>
              </a:rPr>
              <a:t>etabli</a:t>
            </a:r>
            <a:r>
              <a:rPr lang="fr-FR" altLang="fr-FR" dirty="0">
                <a:latin typeface="Times" panose="02020603050405020304" pitchFamily="18" charset="0"/>
              </a:rPr>
              <a:t> un incubateur pour le secteur </a:t>
            </a:r>
            <a:r>
              <a:rPr lang="fr-FR" altLang="fr-FR" dirty="0" err="1">
                <a:latin typeface="Times" panose="02020603050405020304" pitchFamily="18" charset="0"/>
              </a:rPr>
              <a:t>numerique</a:t>
            </a:r>
            <a:r>
              <a:rPr lang="fr-FR" altLang="fr-FR" dirty="0">
                <a:latin typeface="Times" panose="02020603050405020304" pitchFamily="18" charset="0"/>
              </a:rPr>
              <a:t> et cherchent des jeunes et des start-ups </a:t>
            </a:r>
            <a:r>
              <a:rPr lang="fr-FR" altLang="fr-FR" dirty="0" err="1">
                <a:latin typeface="Times" panose="02020603050405020304" pitchFamily="18" charset="0"/>
              </a:rPr>
              <a:t>numeriques</a:t>
            </a:r>
            <a:r>
              <a:rPr lang="fr-FR" altLang="fr-FR" dirty="0">
                <a:latin typeface="Times" panose="02020603050405020304" pitchFamily="18" charset="0"/>
              </a:rPr>
              <a:t>. C'est pourquoi ils ont formé un consortium et ont ensemble soumis leur proposition d’idée au develoPPP.de.</a:t>
            </a:r>
          </a:p>
          <a:p>
            <a:pPr eaLnBrk="1" hangingPunct="1"/>
            <a:r>
              <a:rPr lang="fr-FR" altLang="fr-FR" dirty="0">
                <a:latin typeface="Times" panose="02020603050405020304" pitchFamily="18" charset="0"/>
              </a:rPr>
              <a:t>develoPPP.de a approuve le projet, parce que ses objectifs sont en accord avec les objectifs de la GIZ. Ce sont l’</a:t>
            </a:r>
            <a:r>
              <a:rPr lang="fr-FR" altLang="fr-FR" dirty="0" err="1">
                <a:latin typeface="Times" panose="02020603050405020304" pitchFamily="18" charset="0"/>
              </a:rPr>
              <a:t>amelioration</a:t>
            </a:r>
            <a:r>
              <a:rPr lang="fr-FR" altLang="fr-FR" dirty="0">
                <a:latin typeface="Times" panose="02020603050405020304" pitchFamily="18" charset="0"/>
              </a:rPr>
              <a:t> de la formation des </a:t>
            </a:r>
            <a:r>
              <a:rPr lang="fr-FR" altLang="fr-FR" dirty="0" err="1">
                <a:latin typeface="Times" panose="02020603050405020304" pitchFamily="18" charset="0"/>
              </a:rPr>
              <a:t>specialistes</a:t>
            </a:r>
            <a:r>
              <a:rPr lang="fr-FR" altLang="fr-FR" dirty="0">
                <a:latin typeface="Times" panose="02020603050405020304" pitchFamily="18" charset="0"/>
              </a:rPr>
              <a:t> informatiques et soutenir l’industrie informatique et – en </a:t>
            </a:r>
            <a:r>
              <a:rPr lang="fr-FR" altLang="fr-FR" dirty="0" err="1">
                <a:latin typeface="Times" panose="02020603050405020304" pitchFamily="18" charset="0"/>
              </a:rPr>
              <a:t>general</a:t>
            </a:r>
            <a:r>
              <a:rPr lang="fr-FR" altLang="fr-FR" dirty="0">
                <a:latin typeface="Times" panose="02020603050405020304" pitchFamily="18" charset="0"/>
              </a:rPr>
              <a:t> – créer l’emploi pour des jeunes défavorises sans formation. Le volume total est de 500 000 euros, dont la contribution publique est de 200 000 euros. Le projet dure 2 ans et a déjà commencé. Les activités et les résultats attendus sont les suivants :</a:t>
            </a:r>
          </a:p>
          <a:p>
            <a:pPr eaLnBrk="1" hangingPunct="1"/>
            <a:r>
              <a:rPr lang="fr-FR" altLang="fr-FR" dirty="0">
                <a:latin typeface="Times" panose="02020603050405020304" pitchFamily="18" charset="0"/>
              </a:rPr>
              <a:t>D’abord, le centre a </a:t>
            </a:r>
            <a:r>
              <a:rPr lang="fr-FR" altLang="fr-FR" dirty="0" err="1">
                <a:latin typeface="Times" panose="02020603050405020304" pitchFamily="18" charset="0"/>
              </a:rPr>
              <a:t>ètè</a:t>
            </a:r>
            <a:r>
              <a:rPr lang="fr-FR" altLang="fr-FR" dirty="0">
                <a:latin typeface="Times" panose="02020603050405020304" pitchFamily="18" charset="0"/>
              </a:rPr>
              <a:t> déjà </a:t>
            </a:r>
            <a:r>
              <a:rPr lang="fr-FR" altLang="fr-FR" dirty="0" err="1">
                <a:latin typeface="Times" panose="02020603050405020304" pitchFamily="18" charset="0"/>
              </a:rPr>
              <a:t>etabli</a:t>
            </a:r>
            <a:r>
              <a:rPr lang="fr-FR" altLang="fr-FR" dirty="0">
                <a:latin typeface="Times" panose="02020603050405020304" pitchFamily="18" charset="0"/>
              </a:rPr>
              <a:t>. Ensuite la formation de formateurs, suivi par le </a:t>
            </a:r>
            <a:r>
              <a:rPr lang="fr-FR" altLang="fr-FR" dirty="0" err="1">
                <a:latin typeface="Times" panose="02020603050405020304" pitchFamily="18" charset="0"/>
              </a:rPr>
              <a:t>developpement</a:t>
            </a:r>
            <a:r>
              <a:rPr lang="fr-FR" altLang="fr-FR" dirty="0">
                <a:latin typeface="Times" panose="02020603050405020304" pitchFamily="18" charset="0"/>
              </a:rPr>
              <a:t> de programmes de formation d’une durée de 8 mois. L'activité principale est la formation de 120 jeunes, répartis en trois groupes, en tant que développeurs de sites web et d'applications et en tant que </a:t>
            </a:r>
            <a:r>
              <a:rPr lang="fr-FR" altLang="fr-FR" dirty="0" err="1">
                <a:latin typeface="Times" panose="02020603050405020304" pitchFamily="18" charset="0"/>
              </a:rPr>
              <a:t>referents</a:t>
            </a:r>
            <a:r>
              <a:rPr lang="fr-FR" altLang="fr-FR" dirty="0">
                <a:latin typeface="Times" panose="02020603050405020304" pitchFamily="18" charset="0"/>
              </a:rPr>
              <a:t> </a:t>
            </a:r>
            <a:r>
              <a:rPr lang="fr-FR" altLang="fr-FR" dirty="0" err="1">
                <a:latin typeface="Times" panose="02020603050405020304" pitchFamily="18" charset="0"/>
              </a:rPr>
              <a:t>digitals</a:t>
            </a:r>
            <a:r>
              <a:rPr lang="fr-FR" altLang="fr-FR" dirty="0">
                <a:latin typeface="Times" panose="02020603050405020304" pitchFamily="18" charset="0"/>
              </a:rPr>
              <a:t> pour le marketing numérique et la gestion de projets. Après, la formation va </a:t>
            </a:r>
            <a:r>
              <a:rPr lang="fr-FR" altLang="fr-FR" dirty="0" err="1">
                <a:latin typeface="Times" panose="02020603050405020304" pitchFamily="18" charset="0"/>
              </a:rPr>
              <a:t>etre</a:t>
            </a:r>
            <a:r>
              <a:rPr lang="fr-FR" altLang="fr-FR" dirty="0">
                <a:latin typeface="Times" panose="02020603050405020304" pitchFamily="18" charset="0"/>
              </a:rPr>
              <a:t> </a:t>
            </a:r>
            <a:r>
              <a:rPr lang="fr-FR" altLang="fr-FR" dirty="0" err="1">
                <a:latin typeface="Times" panose="02020603050405020304" pitchFamily="18" charset="0"/>
              </a:rPr>
              <a:t>evalué</a:t>
            </a:r>
            <a:r>
              <a:rPr lang="fr-FR" altLang="fr-FR" dirty="0">
                <a:latin typeface="Times" panose="02020603050405020304" pitchFamily="18" charset="0"/>
              </a:rPr>
              <a:t> et – si </a:t>
            </a:r>
            <a:r>
              <a:rPr lang="fr-FR" altLang="fr-FR" dirty="0" err="1">
                <a:latin typeface="Times" panose="02020603050405020304" pitchFamily="18" charset="0"/>
              </a:rPr>
              <a:t>necessaire</a:t>
            </a:r>
            <a:r>
              <a:rPr lang="fr-FR" altLang="fr-FR" dirty="0">
                <a:latin typeface="Times" panose="02020603050405020304" pitchFamily="18" charset="0"/>
              </a:rPr>
              <a:t> – adapte.</a:t>
            </a:r>
          </a:p>
          <a:p>
            <a:pPr eaLnBrk="1" hangingPunct="1"/>
            <a:r>
              <a:rPr lang="fr-FR" altLang="fr-FR" dirty="0">
                <a:latin typeface="Times" panose="02020603050405020304" pitchFamily="18" charset="0"/>
              </a:rPr>
              <a:t>Le responsable du placement de la KDA placera également les diplômés dans des emplois ou les aidera à créer une start-up.</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438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fr-FR" altLang="fr-FR" dirty="0">
                <a:latin typeface="Times" panose="02020603050405020304" pitchFamily="18" charset="0"/>
              </a:rPr>
              <a:t>Pour illustrer comme une entreprise pourrait </a:t>
            </a:r>
            <a:r>
              <a:rPr lang="fr-FR" altLang="fr-FR" dirty="0" err="1">
                <a:latin typeface="Times" panose="02020603050405020304" pitchFamily="18" charset="0"/>
              </a:rPr>
              <a:t>cooperer</a:t>
            </a:r>
            <a:r>
              <a:rPr lang="fr-FR" altLang="fr-FR" dirty="0">
                <a:latin typeface="Times" panose="02020603050405020304" pitchFamily="18" charset="0"/>
              </a:rPr>
              <a:t> avec des partenaires tiers dans le cadre d’un projet develoPPP.de, je voudrais vous donner un autre exemple. Le projet sera réalisé en Cameroon, dans la région Ouest.  Le partenaire privé,  c’est un fournisseur de services de télécommunications et d’accès à internet, d’un </a:t>
            </a:r>
            <a:r>
              <a:rPr lang="fr-FR" altLang="fr-FR" dirty="0" err="1">
                <a:latin typeface="Times" panose="02020603050405020304" pitchFamily="18" charset="0"/>
              </a:rPr>
              <a:t>resaux</a:t>
            </a:r>
            <a:r>
              <a:rPr lang="fr-FR" altLang="fr-FR" dirty="0">
                <a:latin typeface="Times" panose="02020603050405020304" pitchFamily="18" charset="0"/>
              </a:rPr>
              <a:t> d’internet. En plus, RINGO offre la programmation individuelle / sur mesure. La fondation Ad </a:t>
            </a:r>
            <a:r>
              <a:rPr lang="fr-FR" altLang="fr-FR" dirty="0" err="1">
                <a:latin typeface="Times" panose="02020603050405020304" pitchFamily="18" charset="0"/>
              </a:rPr>
              <a:t>Lucem</a:t>
            </a:r>
            <a:r>
              <a:rPr lang="fr-FR" altLang="fr-FR" dirty="0">
                <a:latin typeface="Times" panose="02020603050405020304" pitchFamily="18" charset="0"/>
              </a:rPr>
              <a:t> est un prestaires de soins de santé privée sans but lucratif. Le fonds </a:t>
            </a:r>
            <a:r>
              <a:rPr lang="fr-FR" altLang="fr-FR" dirty="0" err="1">
                <a:latin typeface="Times" panose="02020603050405020304" pitchFamily="18" charset="0"/>
              </a:rPr>
              <a:t>regional</a:t>
            </a:r>
            <a:r>
              <a:rPr lang="fr-FR" altLang="fr-FR" dirty="0">
                <a:latin typeface="Times" panose="02020603050405020304" pitchFamily="18" charset="0"/>
              </a:rPr>
              <a:t> pour la santé de la région de l’Ouest est un prestataire de soins de santé public.</a:t>
            </a:r>
          </a:p>
          <a:p>
            <a:pPr eaLnBrk="1" hangingPunct="1"/>
            <a:r>
              <a:rPr lang="fr-FR" altLang="fr-FR" dirty="0">
                <a:latin typeface="Times" panose="02020603050405020304" pitchFamily="18" charset="0"/>
              </a:rPr>
              <a:t>Ensemble, ils ont contactés RINGO, parce </a:t>
            </a:r>
            <a:r>
              <a:rPr lang="fr-FR" altLang="fr-FR" dirty="0" err="1">
                <a:latin typeface="Times" panose="02020603050405020304" pitchFamily="18" charset="0"/>
              </a:rPr>
              <a:t>qui’ls</a:t>
            </a:r>
            <a:r>
              <a:rPr lang="fr-FR" altLang="fr-FR" dirty="0">
                <a:latin typeface="Times" panose="02020603050405020304" pitchFamily="18" charset="0"/>
              </a:rPr>
              <a:t> ont besoin d’un meilleur système de gestion des médicaments. </a:t>
            </a:r>
          </a:p>
          <a:p>
            <a:pPr eaLnBrk="1" hangingPunct="1"/>
            <a:r>
              <a:rPr lang="fr-FR" altLang="fr-FR" dirty="0">
                <a:latin typeface="Times" panose="02020603050405020304" pitchFamily="18" charset="0"/>
              </a:rPr>
              <a:t>Leur défi</a:t>
            </a:r>
          </a:p>
          <a:p>
            <a:pPr marL="0" marR="0" lvl="0" indent="0" algn="l" defTabSz="685800" rtl="0" eaLnBrk="1" fontAlgn="auto" latinLnBrk="0" hangingPunct="1">
              <a:lnSpc>
                <a:spcPct val="100000"/>
              </a:lnSpc>
              <a:spcBef>
                <a:spcPts val="0"/>
              </a:spcBef>
              <a:spcAft>
                <a:spcPts val="0"/>
              </a:spcAft>
              <a:buClrTx/>
              <a:buSzTx/>
              <a:buFontTx/>
              <a:buNone/>
              <a:tabLst/>
              <a:defRPr/>
            </a:pPr>
            <a:r>
              <a:rPr lang="fr-FR" altLang="fr-FR" dirty="0">
                <a:solidFill>
                  <a:srgbClr val="000000"/>
                </a:solidFill>
                <a:cs typeface="Arial" panose="020B0604020202020204" pitchFamily="34" charset="0"/>
              </a:rPr>
              <a:t>Les pharmacies centrales, qui distribuent des médicaments aux pharmacies locales, n’ont pas une vue ensemble de la consommation et des besoins locaux </a:t>
            </a:r>
          </a:p>
          <a:p>
            <a:pPr eaLnBrk="1" hangingPunct="1"/>
            <a:endParaRPr lang="fr-FR" altLang="fr-FR" dirty="0">
              <a:latin typeface="Times" panose="02020603050405020304" pitchFamily="18" charset="0"/>
            </a:endParaRPr>
          </a:p>
          <a:p>
            <a:pPr eaLnBrk="1" hangingPunct="1"/>
            <a:r>
              <a:rPr lang="fr-FR" altLang="fr-FR" dirty="0">
                <a:latin typeface="Times" panose="02020603050405020304" pitchFamily="18" charset="0"/>
              </a:rPr>
              <a:t>RINGO a été </a:t>
            </a:r>
            <a:r>
              <a:rPr lang="fr-FR" altLang="fr-FR" dirty="0" err="1">
                <a:latin typeface="Times" panose="02020603050405020304" pitchFamily="18" charset="0"/>
              </a:rPr>
              <a:t>interressée</a:t>
            </a:r>
            <a:r>
              <a:rPr lang="fr-FR" altLang="fr-FR" dirty="0">
                <a:latin typeface="Times" panose="02020603050405020304" pitchFamily="18" charset="0"/>
              </a:rPr>
              <a:t>, parce que RINGO déjà depuis longtemps voudrait entrer sur la marché africain de santé. </a:t>
            </a:r>
          </a:p>
          <a:p>
            <a:pPr eaLnBrk="1" hangingPunct="1"/>
            <a:r>
              <a:rPr lang="fr-FR" altLang="fr-FR" dirty="0">
                <a:latin typeface="Times" panose="02020603050405020304" pitchFamily="18" charset="0"/>
              </a:rPr>
              <a:t>Mais la fondation… </a:t>
            </a:r>
          </a:p>
          <a:p>
            <a:pPr eaLnBrk="1" hangingPunct="1"/>
            <a:r>
              <a:rPr lang="fr-FR" altLang="fr-FR" dirty="0">
                <a:latin typeface="Times" panose="02020603050405020304" pitchFamily="18" charset="0"/>
              </a:rPr>
              <a:t>Et – en plus – RINGO n’a aucune…</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888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noProof="0" dirty="0"/>
              <a:t>Heike</a:t>
            </a:r>
          </a:p>
          <a:p>
            <a:endParaRPr lang="fr-FR" noProof="0" dirty="0"/>
          </a:p>
          <a:p>
            <a:r>
              <a:rPr lang="fr-FR" noProof="0" dirty="0"/>
              <a:t>Je vous présente brièvement l‘ordre du jour.</a:t>
            </a:r>
          </a:p>
          <a:p>
            <a:endParaRPr lang="fr-FR" noProof="0" dirty="0"/>
          </a:p>
          <a:p>
            <a:r>
              <a:rPr lang="fr-FR" noProof="0" dirty="0"/>
              <a:t>On va introduire la GIZ en général et les possibilités de la coopération de la GIZ avec le secteur privé.</a:t>
            </a:r>
          </a:p>
          <a:p>
            <a:endParaRPr lang="fr-FR" noProof="0" dirty="0"/>
          </a:p>
          <a:p>
            <a:r>
              <a:rPr lang="fr-FR" noProof="0" dirty="0"/>
              <a:t>Nous présenterons ensuite plus en détail le programme develoPPP.de et des exemples. Après, nous aurons du temps pour des questions et la discussion, mais vous pouvez toujours poser des questions de compréhension.</a:t>
            </a:r>
          </a:p>
        </p:txBody>
      </p:sp>
      <p:sp>
        <p:nvSpPr>
          <p:cNvPr id="4" name="Foliennummernplatzhalter 3"/>
          <p:cNvSpPr>
            <a:spLocks noGrp="1"/>
          </p:cNvSpPr>
          <p:nvPr>
            <p:ph type="sldNum" sz="quarter" idx="5"/>
          </p:nvPr>
        </p:nvSpPr>
        <p:spPr/>
        <p:txBody>
          <a:bodyPr/>
          <a:lstStyle/>
          <a:p>
            <a:fld id="{4045F879-0589-40D4-B0E5-B74D0CAD5C6C}" type="slidenum">
              <a:rPr lang="de-DE" smtClean="0"/>
              <a:pPr/>
              <a:t>2</a:t>
            </a:fld>
            <a:endParaRPr lang="de-DE" dirty="0"/>
          </a:p>
        </p:txBody>
      </p:sp>
    </p:spTree>
    <p:extLst>
      <p:ext uri="{BB962C8B-B14F-4D97-AF65-F5344CB8AC3E}">
        <p14:creationId xmlns:p14="http://schemas.microsoft.com/office/powerpoint/2010/main" val="4176921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fr-FR" altLang="fr-FR" dirty="0">
                <a:latin typeface="Times" panose="02020603050405020304" pitchFamily="18" charset="0"/>
              </a:rPr>
              <a:t>Ensemble, RINGO et le partenaires tiers ont soumis leur proposition de projet a la GIZ.</a:t>
            </a:r>
          </a:p>
          <a:p>
            <a:pPr marL="0" marR="0" lvl="0" indent="0" algn="l" defTabSz="685800" rtl="0" eaLnBrk="1" fontAlgn="auto" latinLnBrk="0" hangingPunct="1">
              <a:lnSpc>
                <a:spcPct val="100000"/>
              </a:lnSpc>
              <a:spcBef>
                <a:spcPts val="0"/>
              </a:spcBef>
              <a:spcAft>
                <a:spcPts val="0"/>
              </a:spcAft>
              <a:buClrTx/>
              <a:buSzTx/>
              <a:buFontTx/>
              <a:buNone/>
              <a:tabLst/>
              <a:defRPr/>
            </a:pPr>
            <a:r>
              <a:rPr lang="fr-FR" altLang="fr-FR" dirty="0">
                <a:latin typeface="Times" panose="02020603050405020304" pitchFamily="18" charset="0"/>
              </a:rPr>
              <a:t>La GIZ a </a:t>
            </a:r>
            <a:r>
              <a:rPr lang="fr-FR" altLang="fr-FR" dirty="0" err="1">
                <a:latin typeface="Times" panose="02020603050405020304" pitchFamily="18" charset="0"/>
              </a:rPr>
              <a:t>decidé</a:t>
            </a:r>
            <a:r>
              <a:rPr lang="fr-FR" altLang="fr-FR" dirty="0">
                <a:latin typeface="Times" panose="02020603050405020304" pitchFamily="18" charset="0"/>
              </a:rPr>
              <a:t> de soutenir le projet, parce que son objectif tombe bien dans le pole prioritaire de santé de la coopération en développement  au Cameroon. Donc le programme allemande </a:t>
            </a:r>
            <a:r>
              <a:rPr lang="fr-FR" dirty="0"/>
              <a:t>de santé voudrais renforcer le système de santé au Cameroon</a:t>
            </a:r>
          </a:p>
          <a:p>
            <a:pPr eaLnBrk="1" hangingPunct="1"/>
            <a:r>
              <a:rPr lang="fr-FR" altLang="fr-FR" dirty="0">
                <a:latin typeface="Times" panose="02020603050405020304" pitchFamily="18" charset="0"/>
              </a:rPr>
              <a:t>… Et par le projet, la population locale va avoir un meilleur accès aux médicaments essentiels. Cela ajoute a la mise en œuvre des objectifs du Développement durable 3 (Meilleur santé) et 5 (L’égalité des sexes).</a:t>
            </a:r>
          </a:p>
          <a:p>
            <a:pPr eaLnBrk="1" hangingPunct="1"/>
            <a:endParaRPr lang="fr-FR" altLang="fr-FR" dirty="0">
              <a:latin typeface="Times" panose="02020603050405020304" pitchFamily="18" charset="0"/>
            </a:endParaRPr>
          </a:p>
          <a:p>
            <a:pPr eaLnBrk="1" hangingPunct="1"/>
            <a:r>
              <a:rPr lang="fr-FR" altLang="fr-FR" dirty="0">
                <a:latin typeface="Times" panose="02020603050405020304" pitchFamily="18" charset="0"/>
              </a:rPr>
              <a:t>Le mis en œuvre du projet va commencer en mars de cette année. </a:t>
            </a:r>
          </a:p>
          <a:p>
            <a:pPr eaLnBrk="1" hangingPunct="1"/>
            <a:r>
              <a:rPr lang="fr-FR" altLang="fr-FR" dirty="0">
                <a:latin typeface="Times" panose="02020603050405020304" pitchFamily="18" charset="0"/>
              </a:rPr>
              <a:t>Nous attendons les résultats suivants :</a:t>
            </a:r>
          </a:p>
          <a:p>
            <a:pPr eaLnBrk="1" hangingPunct="1"/>
            <a:r>
              <a:rPr lang="fr-FR" dirty="0"/>
              <a:t>système numérique de gestion des médicaments en base de Open Source Software est développé, programmé et mis en place Les pharmacies centrales et locales sont équipés de matériel  / </a:t>
            </a:r>
            <a:r>
              <a:rPr lang="fr-FR" altLang="fr-FR" dirty="0">
                <a:latin typeface="Times" panose="02020603050405020304" pitchFamily="18" charset="0"/>
              </a:rPr>
              <a:t>Equiper le partenaires en </a:t>
            </a:r>
            <a:r>
              <a:rPr lang="fr-FR" dirty="0"/>
              <a:t>comprimés, imprimantes et serveurs </a:t>
            </a:r>
            <a:endParaRPr lang="fr-FR" altLang="fr-FR" dirty="0">
              <a:latin typeface="Times" panose="02020603050405020304" pitchFamily="18" charset="0"/>
            </a:endParaRPr>
          </a:p>
          <a:p>
            <a:pPr eaLnBrk="1" hangingPunct="1"/>
            <a:r>
              <a:rPr lang="fr-FR" dirty="0"/>
              <a:t> (partenaires tiers, GIZ) Des plus de 100 employés sont formés à l’utilisation de l’ordinateur et du système (GIZ) Une logistique des médicaments plus efficace et plus fiable Une fois créé, le système peut être adapté facilement et à bas prix pour d’autres prestataires de soins de santé au Cameroon et aux autres pays de l’ Afrique de l’Ouest</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59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Heike</a:t>
            </a:r>
          </a:p>
          <a:p>
            <a:endParaRPr lang="fr-FR" dirty="0"/>
          </a:p>
          <a:p>
            <a:r>
              <a:rPr lang="fr-FR" dirty="0"/>
              <a:t>Les trois projets présentés sont très différents. Cependant, ils prennent tous en compte les critères suivants, qui sont très importants pour la sélection des projets de develoPPP.de.</a:t>
            </a:r>
          </a:p>
          <a:p>
            <a:endParaRPr lang="fr-FR" dirty="0"/>
          </a:p>
          <a:p>
            <a:pPr marL="171450" indent="-171450">
              <a:buFont typeface="Arial" panose="020B0604020202020204" pitchFamily="34" charset="0"/>
              <a:buChar char="•"/>
            </a:pPr>
            <a:r>
              <a:rPr lang="fr-FR" dirty="0"/>
              <a:t>Le partenaire privé a un intérêt commercial. Nous ne pouvons pas mettre en œuvre des projets avec un seule objectif charitable.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Durabilité. L’idée est d’ancrer le projet dans un engagement de longue durée de l'entreprise dans le pays cible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Caractère volontaire. Ca veut dire que le contenu du projet n’est pas prévu par la loi</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Complémentarité signifie que le projet ne peut pas directement promouvoir l’activité principal d’entreprise (develoPPP.de ne peut pas subventionner les entreprises)</a:t>
            </a:r>
          </a:p>
          <a:p>
            <a:pPr marL="0" indent="0">
              <a:buFont typeface="Arial" panose="020B0604020202020204" pitchFamily="34" charset="0"/>
              <a:buNone/>
            </a:pPr>
            <a:endParaRPr lang="fr-FR" dirty="0"/>
          </a:p>
          <a:p>
            <a:pPr marL="171450" indent="-171450">
              <a:buFont typeface="Arial" panose="020B0604020202020204" pitchFamily="34" charset="0"/>
              <a:buChar char="•"/>
            </a:pPr>
            <a:r>
              <a:rPr lang="fr-FR" dirty="0"/>
              <a:t>Le groupe cible du projet doit aller au-delà des employés de l'entreprise elle-même.</a:t>
            </a:r>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6F4F92-661F-4424-ADED-7D3829A4203F}" type="slidenum">
              <a:rPr kumimoji="0" lang="de-DE" sz="1200" b="0" i="0" u="none" strike="noStrike" kern="1200" cap="none" spc="0" normalizeH="0" baseline="0" noProof="0" smtClean="0">
                <a:ln>
                  <a:noFill/>
                </a:ln>
                <a:solidFill>
                  <a:srgbClr val="000000"/>
                </a:solidFill>
                <a:effectLst/>
                <a:uLnTx/>
                <a:uFillTx/>
                <a:latin typeface="Arial Narrow"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de-DE" sz="12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311967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kumimoji="0" lang="fr-FR" sz="1200" b="0" i="0" u="none" strike="noStrike" kern="1200" cap="none" spc="0" normalizeH="0" baseline="0" noProof="0" dirty="0">
                <a:ln>
                  <a:noFill/>
                </a:ln>
                <a:solidFill>
                  <a:srgbClr val="000000"/>
                </a:solidFill>
                <a:effectLst/>
                <a:uLnTx/>
                <a:uFillTx/>
                <a:latin typeface="Arial" charset="0"/>
                <a:ea typeface="+mn-ea"/>
                <a:cs typeface="+mn-cs"/>
              </a:rPr>
              <a:t>Lisa: Et les présente au BMZ</a:t>
            </a:r>
          </a:p>
          <a:p>
            <a:endParaRPr kumimoji="0" lang="fr-FR" sz="1200" b="0" i="0" u="none" strike="noStrike" kern="1200" cap="none" spc="0" normalizeH="0" baseline="0" noProof="0" dirty="0">
              <a:ln>
                <a:noFill/>
              </a:ln>
              <a:solidFill>
                <a:srgbClr val="000000"/>
              </a:solidFill>
              <a:effectLst/>
              <a:uLnTx/>
              <a:uFillTx/>
              <a:latin typeface="Arial" charset="0"/>
              <a:ea typeface="+mn-ea"/>
              <a:cs typeface="+mn-cs"/>
            </a:endParaRPr>
          </a:p>
          <a:p>
            <a:r>
              <a:rPr kumimoji="0" lang="de-DE" sz="1200" b="0" i="0" u="none" strike="noStrike" cap="none" normalizeH="0" baseline="0" dirty="0">
                <a:ln>
                  <a:noFill/>
                </a:ln>
                <a:solidFill>
                  <a:schemeClr val="tx1"/>
                </a:solidFill>
                <a:effectLst/>
                <a:latin typeface="Arial" charset="0"/>
              </a:rPr>
              <a:t>accepte le </a:t>
            </a:r>
            <a:r>
              <a:rPr kumimoji="0" lang="de-DE" sz="1200" b="0" i="0" u="none" strike="noStrike" cap="none" normalizeH="0" baseline="0" dirty="0" err="1">
                <a:ln>
                  <a:noFill/>
                </a:ln>
                <a:solidFill>
                  <a:schemeClr val="tx1"/>
                </a:solidFill>
                <a:effectLst/>
                <a:latin typeface="Arial" charset="0"/>
              </a:rPr>
              <a:t>projet</a:t>
            </a:r>
            <a:endParaRPr lang="de-DE" dirty="0"/>
          </a:p>
        </p:txBody>
      </p:sp>
      <p:sp>
        <p:nvSpPr>
          <p:cNvPr id="4" name="Foliennummernplatzhalter 3"/>
          <p:cNvSpPr>
            <a:spLocks noGrp="1"/>
          </p:cNvSpPr>
          <p:nvPr>
            <p:ph type="sldNum" sz="quarter" idx="5"/>
          </p:nvPr>
        </p:nvSpPr>
        <p:spPr/>
        <p:txBody>
          <a:bodyPr/>
          <a:lstStyle/>
          <a:p>
            <a:fld id="{276F4F92-661F-4424-ADED-7D3829A4203F}" type="slidenum">
              <a:rPr lang="de-DE" smtClean="0"/>
              <a:pPr/>
              <a:t>22</a:t>
            </a:fld>
            <a:endParaRPr lang="de-DE"/>
          </a:p>
        </p:txBody>
      </p:sp>
    </p:spTree>
    <p:extLst>
      <p:ext uri="{BB962C8B-B14F-4D97-AF65-F5344CB8AC3E}">
        <p14:creationId xmlns:p14="http://schemas.microsoft.com/office/powerpoint/2010/main" val="898631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&lt;</a:t>
            </a:r>
            <a:r>
              <a:rPr lang="de-DE" dirty="0" err="1"/>
              <a:t>iframe</a:t>
            </a:r>
            <a:r>
              <a:rPr lang="de-DE" dirty="0"/>
              <a:t> </a:t>
            </a:r>
            <a:r>
              <a:rPr lang="de-DE" dirty="0" err="1"/>
              <a:t>width</a:t>
            </a:r>
            <a:r>
              <a:rPr lang="de-DE" dirty="0"/>
              <a:t>="560" </a:t>
            </a:r>
            <a:r>
              <a:rPr lang="de-DE" dirty="0" err="1"/>
              <a:t>height</a:t>
            </a:r>
            <a:r>
              <a:rPr lang="de-DE" dirty="0"/>
              <a:t>="315" </a:t>
            </a:r>
            <a:r>
              <a:rPr lang="de-DE" dirty="0" err="1"/>
              <a:t>src</a:t>
            </a:r>
            <a:r>
              <a:rPr lang="de-DE" dirty="0"/>
              <a:t>="https://www.youtube.com/embed/wf4Z32aOy7U" </a:t>
            </a:r>
            <a:r>
              <a:rPr lang="de-DE" dirty="0" err="1"/>
              <a:t>frameborder</a:t>
            </a:r>
            <a:r>
              <a:rPr lang="de-DE" dirty="0"/>
              <a:t>="0" </a:t>
            </a:r>
            <a:r>
              <a:rPr lang="de-DE" dirty="0" err="1"/>
              <a:t>allow</a:t>
            </a:r>
            <a:r>
              <a:rPr lang="de-DE" dirty="0"/>
              <a:t>="</a:t>
            </a:r>
            <a:r>
              <a:rPr lang="de-DE" dirty="0" err="1"/>
              <a:t>accelerometer</a:t>
            </a:r>
            <a:r>
              <a:rPr lang="de-DE" dirty="0"/>
              <a:t>; </a:t>
            </a:r>
            <a:r>
              <a:rPr lang="de-DE" dirty="0" err="1"/>
              <a:t>autoplay</a:t>
            </a:r>
            <a:r>
              <a:rPr lang="de-DE" dirty="0"/>
              <a:t>; </a:t>
            </a:r>
            <a:r>
              <a:rPr lang="de-DE" dirty="0" err="1"/>
              <a:t>encrypted</a:t>
            </a:r>
            <a:r>
              <a:rPr lang="de-DE" dirty="0"/>
              <a:t>-media; </a:t>
            </a:r>
            <a:r>
              <a:rPr lang="de-DE" dirty="0" err="1"/>
              <a:t>gyroscope</a:t>
            </a:r>
            <a:r>
              <a:rPr lang="de-DE" dirty="0"/>
              <a:t>; </a:t>
            </a:r>
            <a:r>
              <a:rPr lang="de-DE" dirty="0" err="1"/>
              <a:t>picture</a:t>
            </a:r>
            <a:r>
              <a:rPr lang="de-DE" dirty="0"/>
              <a:t>-in-picture" </a:t>
            </a:r>
            <a:r>
              <a:rPr lang="de-DE" dirty="0" err="1"/>
              <a:t>allowfullscreen</a:t>
            </a:r>
            <a:r>
              <a:rPr lang="de-DE" dirty="0"/>
              <a:t>&gt;&lt;/</a:t>
            </a:r>
            <a:r>
              <a:rPr lang="de-DE" dirty="0" err="1"/>
              <a:t>iframe</a:t>
            </a:r>
            <a:r>
              <a:rPr lang="de-DE" dirty="0"/>
              <a:t>&gt;</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https://www.youtube.com/watch?v=wf4Z32aOy7U</a:t>
            </a:r>
          </a:p>
        </p:txBody>
      </p:sp>
      <p:sp>
        <p:nvSpPr>
          <p:cNvPr id="4" name="Foliennummernplatzhalter 3"/>
          <p:cNvSpPr>
            <a:spLocks noGrp="1"/>
          </p:cNvSpPr>
          <p:nvPr>
            <p:ph type="sldNum" sz="quarter" idx="5"/>
          </p:nvPr>
        </p:nvSpPr>
        <p:spPr/>
        <p:txBody>
          <a:bodyPr/>
          <a:lstStyle/>
          <a:p>
            <a:fld id="{4045F879-0589-40D4-B0E5-B74D0CAD5C6C}" type="slidenum">
              <a:rPr lang="de-DE" smtClean="0"/>
              <a:pPr/>
              <a:t>23</a:t>
            </a:fld>
            <a:endParaRPr lang="de-DE" dirty="0"/>
          </a:p>
        </p:txBody>
      </p:sp>
    </p:spTree>
    <p:extLst>
      <p:ext uri="{BB962C8B-B14F-4D97-AF65-F5344CB8AC3E}">
        <p14:creationId xmlns:p14="http://schemas.microsoft.com/office/powerpoint/2010/main" val="504981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6F4F92-661F-4424-ADED-7D3829A4203F}" type="slidenum">
              <a:rPr kumimoji="0" lang="de-DE" sz="1200" b="0" i="0" u="none" strike="noStrike" kern="1200" cap="none" spc="0" normalizeH="0" baseline="0" noProof="0" smtClean="0">
                <a:ln>
                  <a:noFill/>
                </a:ln>
                <a:solidFill>
                  <a:srgbClr val="000000"/>
                </a:solidFill>
                <a:effectLst/>
                <a:uLnTx/>
                <a:uFillTx/>
                <a:latin typeface="Arial Narrow"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e-DE" sz="12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895098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Ici</a:t>
            </a:r>
            <a:r>
              <a:rPr lang="de-DE" dirty="0"/>
              <a:t>, </a:t>
            </a:r>
            <a:r>
              <a:rPr lang="de-DE" dirty="0" err="1"/>
              <a:t>il</a:t>
            </a:r>
            <a:r>
              <a:rPr lang="de-DE" dirty="0"/>
              <a:t> y a </a:t>
            </a:r>
            <a:r>
              <a:rPr lang="de-DE" dirty="0" err="1"/>
              <a:t>une</a:t>
            </a:r>
            <a:r>
              <a:rPr lang="de-DE" dirty="0"/>
              <a:t> </a:t>
            </a:r>
            <a:r>
              <a:rPr lang="de-DE" dirty="0" err="1"/>
              <a:t>synthèse</a:t>
            </a:r>
            <a:r>
              <a:rPr lang="de-DE" dirty="0"/>
              <a:t> </a:t>
            </a:r>
            <a:r>
              <a:rPr lang="de-DE" dirty="0" err="1"/>
              <a:t>pour</a:t>
            </a:r>
            <a:r>
              <a:rPr lang="de-DE" dirty="0"/>
              <a:t> </a:t>
            </a:r>
            <a:r>
              <a:rPr lang="de-DE" dirty="0" err="1"/>
              <a:t>vous</a:t>
            </a:r>
            <a:r>
              <a:rPr lang="de-DE" dirty="0"/>
              <a:t>. Je </a:t>
            </a:r>
            <a:r>
              <a:rPr lang="de-DE" dirty="0" err="1"/>
              <a:t>partigerai</a:t>
            </a:r>
            <a:r>
              <a:rPr lang="de-DE" dirty="0"/>
              <a:t> la </a:t>
            </a:r>
            <a:r>
              <a:rPr lang="de-DE" dirty="0" err="1"/>
              <a:t>présentation</a:t>
            </a:r>
            <a:r>
              <a:rPr lang="de-DE" dirty="0"/>
              <a:t> </a:t>
            </a:r>
            <a:r>
              <a:rPr lang="de-DE" dirty="0" err="1"/>
              <a:t>avec</a:t>
            </a:r>
            <a:r>
              <a:rPr lang="de-DE" dirty="0"/>
              <a:t> </a:t>
            </a:r>
            <a:r>
              <a:rPr lang="de-DE" dirty="0" err="1"/>
              <a:t>vous</a:t>
            </a:r>
            <a:r>
              <a:rPr lang="de-DE" dirty="0"/>
              <a:t> après.</a:t>
            </a:r>
          </a:p>
        </p:txBody>
      </p:sp>
      <p:sp>
        <p:nvSpPr>
          <p:cNvPr id="4" name="Foliennummernplatzhalter 3"/>
          <p:cNvSpPr>
            <a:spLocks noGrp="1"/>
          </p:cNvSpPr>
          <p:nvPr>
            <p:ph type="sldNum" sz="quarter" idx="5"/>
          </p:nvPr>
        </p:nvSpPr>
        <p:spPr/>
        <p:txBody>
          <a:bodyPr/>
          <a:lstStyle/>
          <a:p>
            <a:fld id="{276F4F92-661F-4424-ADED-7D3829A4203F}" type="slidenum">
              <a:rPr lang="de-DE" smtClean="0"/>
              <a:pPr/>
              <a:t>28</a:t>
            </a:fld>
            <a:endParaRPr lang="de-DE"/>
          </a:p>
        </p:txBody>
      </p:sp>
    </p:spTree>
    <p:extLst>
      <p:ext uri="{BB962C8B-B14F-4D97-AF65-F5344CB8AC3E}">
        <p14:creationId xmlns:p14="http://schemas.microsoft.com/office/powerpoint/2010/main" val="2322419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Nous </a:t>
            </a:r>
            <a:r>
              <a:rPr lang="de-DE" dirty="0" err="1"/>
              <a:t>avons</a:t>
            </a:r>
            <a:r>
              <a:rPr lang="de-DE" dirty="0"/>
              <a:t> deux </a:t>
            </a:r>
            <a:r>
              <a:rPr lang="de-DE" dirty="0" err="1"/>
              <a:t>possbilités</a:t>
            </a:r>
            <a:r>
              <a:rPr lang="de-DE" dirty="0"/>
              <a:t> </a:t>
            </a:r>
            <a:r>
              <a:rPr lang="de-DE" dirty="0" err="1"/>
              <a:t>pour</a:t>
            </a:r>
            <a:r>
              <a:rPr lang="de-DE" dirty="0"/>
              <a:t> </a:t>
            </a:r>
            <a:r>
              <a:rPr lang="de-DE" dirty="0" err="1"/>
              <a:t>conclure</a:t>
            </a:r>
            <a:r>
              <a:rPr lang="de-DE" dirty="0"/>
              <a:t> </a:t>
            </a:r>
            <a:r>
              <a:rPr lang="de-DE" dirty="0" err="1"/>
              <a:t>un</a:t>
            </a:r>
            <a:r>
              <a:rPr lang="de-DE" dirty="0"/>
              <a:t> </a:t>
            </a:r>
            <a:r>
              <a:rPr lang="de-DE" dirty="0" err="1"/>
              <a:t>contrat</a:t>
            </a:r>
            <a:r>
              <a:rPr lang="de-DE" dirty="0"/>
              <a:t> </a:t>
            </a:r>
            <a:r>
              <a:rPr lang="de-DE" dirty="0" err="1"/>
              <a:t>avec</a:t>
            </a:r>
            <a:r>
              <a:rPr lang="de-DE" dirty="0"/>
              <a:t> </a:t>
            </a:r>
            <a:r>
              <a:rPr lang="de-DE" dirty="0" err="1"/>
              <a:t>les</a:t>
            </a:r>
            <a:r>
              <a:rPr lang="de-DE" dirty="0"/>
              <a:t> </a:t>
            </a:r>
            <a:r>
              <a:rPr lang="de-DE" dirty="0" err="1"/>
              <a:t>entreprises</a:t>
            </a:r>
            <a:r>
              <a:rPr lang="de-DE" dirty="0"/>
              <a:t>. Ce </a:t>
            </a:r>
            <a:r>
              <a:rPr lang="de-DE" dirty="0" err="1"/>
              <a:t>sont</a:t>
            </a:r>
            <a:r>
              <a:rPr lang="de-DE" dirty="0"/>
              <a:t> </a:t>
            </a:r>
            <a:r>
              <a:rPr lang="de-DE" dirty="0" err="1"/>
              <a:t>les</a:t>
            </a:r>
            <a:r>
              <a:rPr lang="de-DE" dirty="0"/>
              <a:t> </a:t>
            </a:r>
            <a:r>
              <a:rPr lang="de-DE" dirty="0" err="1"/>
              <a:t>contrat</a:t>
            </a:r>
            <a:r>
              <a:rPr lang="de-DE" dirty="0"/>
              <a:t> </a:t>
            </a:r>
            <a:r>
              <a:rPr lang="de-DE" dirty="0" err="1"/>
              <a:t>d‘execution</a:t>
            </a:r>
            <a:r>
              <a:rPr lang="de-DE" dirty="0"/>
              <a:t> et </a:t>
            </a:r>
            <a:r>
              <a:rPr lang="de-DE" dirty="0" err="1"/>
              <a:t>les</a:t>
            </a:r>
            <a:r>
              <a:rPr lang="de-DE" dirty="0"/>
              <a:t> </a:t>
            </a:r>
            <a:r>
              <a:rPr lang="de-DE" dirty="0" err="1"/>
              <a:t>contrats</a:t>
            </a:r>
            <a:r>
              <a:rPr lang="de-DE" dirty="0"/>
              <a:t> de </a:t>
            </a:r>
            <a:r>
              <a:rPr lang="de-DE" dirty="0" err="1"/>
              <a:t>coopération</a:t>
            </a:r>
            <a:r>
              <a:rPr lang="de-DE" dirty="0"/>
              <a:t>. </a:t>
            </a:r>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45F879-0589-40D4-B0E5-B74D0CAD5C6C}" type="slidenum">
              <a:rPr kumimoji="0" lang="de-DE" sz="1200" b="0" i="0" u="none" strike="noStrike" kern="1200" cap="none" spc="0" normalizeH="0" baseline="0" noProof="0" smtClean="0">
                <a:ln>
                  <a:noFill/>
                </a:ln>
                <a:solidFill>
                  <a:srgbClr val="000000"/>
                </a:solidFill>
                <a:effectLst/>
                <a:uLnTx/>
                <a:uFillTx/>
                <a:latin typeface="Arial Narrow"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de-DE" sz="12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06631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Lisa</a:t>
            </a:r>
          </a:p>
        </p:txBody>
      </p:sp>
      <p:sp>
        <p:nvSpPr>
          <p:cNvPr id="4" name="Foliennummernplatzhalter 3"/>
          <p:cNvSpPr>
            <a:spLocks noGrp="1"/>
          </p:cNvSpPr>
          <p:nvPr>
            <p:ph type="sldNum" sz="quarter" idx="5"/>
          </p:nvPr>
        </p:nvSpPr>
        <p:spPr/>
        <p:txBody>
          <a:bodyPr/>
          <a:lstStyle/>
          <a:p>
            <a:fld id="{4045F879-0589-40D4-B0E5-B74D0CAD5C6C}" type="slidenum">
              <a:rPr lang="de-DE" smtClean="0"/>
              <a:pPr/>
              <a:t>3</a:t>
            </a:fld>
            <a:endParaRPr lang="de-DE" dirty="0"/>
          </a:p>
        </p:txBody>
      </p:sp>
    </p:spTree>
    <p:extLst>
      <p:ext uri="{BB962C8B-B14F-4D97-AF65-F5344CB8AC3E}">
        <p14:creationId xmlns:p14="http://schemas.microsoft.com/office/powerpoint/2010/main" val="210444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Qu’est ce que develoPPP.de?</a:t>
            </a:r>
          </a:p>
          <a:p>
            <a:endParaRPr lang="fr-FR" dirty="0"/>
          </a:p>
          <a:p>
            <a:r>
              <a:rPr lang="fr-FR" dirty="0"/>
              <a:t>Le programme develoPPP.de existe depuis plus de 20 ans et est commissionnée par le BMZ</a:t>
            </a:r>
          </a:p>
          <a:p>
            <a:endParaRPr lang="fr-FR" dirty="0"/>
          </a:p>
          <a:p>
            <a:r>
              <a:rPr lang="fr-FR" dirty="0"/>
              <a:t>Il est mis en œuvre  par la GIZ et la DEG qui est la société allemande d'investissement et de développement, c’est une filiale de le groupe bancaire KfW.</a:t>
            </a:r>
          </a:p>
          <a:p>
            <a:endParaRPr lang="fr-FR" dirty="0"/>
          </a:p>
          <a:p>
            <a:r>
              <a:rPr lang="fr-FR" dirty="0"/>
              <a:t>Le mandat de develoPPP.de est la planification et le mise en ouvre des partenariats de développement avec le secteur privé avec une contribution publique entre 100.000 et 2 millions d’euros</a:t>
            </a:r>
          </a:p>
          <a:p>
            <a:endParaRPr lang="fr-FR" dirty="0"/>
          </a:p>
          <a:p>
            <a:r>
              <a:rPr lang="fr-FR" dirty="0"/>
              <a:t>Donc notre travail est axé sur la demande des entreprises.</a:t>
            </a:r>
          </a:p>
        </p:txBody>
      </p:sp>
      <p:sp>
        <p:nvSpPr>
          <p:cNvPr id="4" name="Foliennummernplatzhalter 3"/>
          <p:cNvSpPr>
            <a:spLocks noGrp="1"/>
          </p:cNvSpPr>
          <p:nvPr>
            <p:ph type="sldNum" sz="quarter" idx="5"/>
          </p:nvPr>
        </p:nvSpPr>
        <p:spPr/>
        <p:txBody>
          <a:bodyPr/>
          <a:lstStyle/>
          <a:p>
            <a:fld id="{4045F879-0589-40D4-B0E5-B74D0CAD5C6C}" type="slidenum">
              <a:rPr lang="de-DE" smtClean="0"/>
              <a:pPr/>
              <a:t>4</a:t>
            </a:fld>
            <a:endParaRPr lang="de-DE" dirty="0"/>
          </a:p>
        </p:txBody>
      </p:sp>
    </p:spTree>
    <p:extLst>
      <p:ext uri="{BB962C8B-B14F-4D97-AF65-F5344CB8AC3E}">
        <p14:creationId xmlns:p14="http://schemas.microsoft.com/office/powerpoint/2010/main" val="274846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La base de develoPPP.de sont les partenariats de développement – abrégé PDP.</a:t>
            </a:r>
          </a:p>
          <a:p>
            <a:r>
              <a:rPr lang="fr-FR" dirty="0"/>
              <a:t>Les PDP sont un format de la coopération allemande au développement qui promeut</a:t>
            </a:r>
          </a:p>
          <a:p>
            <a:r>
              <a:rPr lang="fr-FR" dirty="0"/>
              <a:t>les coopérations entre les organisations de développement et le secteur privé sur un pied d‘égalité. Leur objectif est de combiner les intérêts des entreprises et ceux du développement.</a:t>
            </a:r>
          </a:p>
          <a:p>
            <a:r>
              <a:rPr lang="fr-FR" dirty="0"/>
              <a:t>En règle générale, les projets sont mis en œuvre par des collègues de GIZ dans les pays respectif en collaboration avec les entreprises.</a:t>
            </a:r>
          </a:p>
          <a:p>
            <a:r>
              <a:rPr lang="fr-FR" dirty="0"/>
              <a:t>Les projets sont planifiés, mis en œuvre et financés conjointement:</a:t>
            </a:r>
          </a:p>
          <a:p>
            <a:r>
              <a:rPr lang="fr-FR" dirty="0"/>
              <a:t>Tous les acteurs développent ensemble le concept, le plan de travail et le budget. Chaque partenaire réalise sa contribution de manière indépendante, mais en étroite coordination avec les autres. Des échanges réguliers, un objectif commun et un système de suivi garantissent la cohérence et la réussite du projet.</a:t>
            </a:r>
          </a:p>
        </p:txBody>
      </p:sp>
      <p:sp>
        <p:nvSpPr>
          <p:cNvPr id="4" name="Foliennummernplatzhalter 3"/>
          <p:cNvSpPr>
            <a:spLocks noGrp="1"/>
          </p:cNvSpPr>
          <p:nvPr>
            <p:ph type="sldNum" sz="quarter" idx="5"/>
          </p:nvPr>
        </p:nvSpPr>
        <p:spPr/>
        <p:txBody>
          <a:bodyPr/>
          <a:lstStyle/>
          <a:p>
            <a:fld id="{4045F879-0589-40D4-B0E5-B74D0CAD5C6C}" type="slidenum">
              <a:rPr lang="de-DE" smtClean="0"/>
              <a:pPr/>
              <a:t>5</a:t>
            </a:fld>
            <a:endParaRPr lang="de-DE" dirty="0"/>
          </a:p>
        </p:txBody>
      </p:sp>
    </p:spTree>
    <p:extLst>
      <p:ext uri="{BB962C8B-B14F-4D97-AF65-F5344CB8AC3E}">
        <p14:creationId xmlns:p14="http://schemas.microsoft.com/office/powerpoint/2010/main" val="174915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Qu’est-ce que ca veut dire?</a:t>
            </a:r>
          </a:p>
          <a:p>
            <a:r>
              <a:rPr lang="fr-FR" dirty="0"/>
              <a:t>L’idée c’est de travailler à l'intersection des objectifs de l’entreprise et des objectives de la coopération au développement</a:t>
            </a:r>
          </a:p>
          <a:p>
            <a:r>
              <a:rPr lang="fr-FR" dirty="0"/>
              <a:t>Les objectifs ne sont pas opposés, mais ils sont interdépendants – il faut qu’ils soient interdépendants .</a:t>
            </a:r>
          </a:p>
          <a:p>
            <a:endParaRPr lang="fr-FR" dirty="0"/>
          </a:p>
          <a:p>
            <a:r>
              <a:rPr lang="fr-FR" dirty="0"/>
              <a:t>Pour vous donner en exemple qu’on peut trouver souvent:</a:t>
            </a:r>
          </a:p>
          <a:p>
            <a:r>
              <a:rPr lang="fr-FR" dirty="0"/>
              <a:t>Une entreprise, par exemple un producteur ou un fournisseur de caco ou de café, veut sécuriser sa chaine d’approvisionnement agricole. C’est la raison pour laquelle il veut développer des services de conseil agricole et des coopératives et mettre en œuvre un programme de formation continu pour des agriculteurs. La GIZ peut soutenir ce projet parce qu’il va amener à un revenu plus élevé pour les petits agriculteurs. Parce que cela apporte une contribution à l’ODD 1 / pas de pauvreté.</a:t>
            </a:r>
          </a:p>
        </p:txBody>
      </p:sp>
      <p:sp>
        <p:nvSpPr>
          <p:cNvPr id="4" name="Foliennummernplatzhalter 3"/>
          <p:cNvSpPr>
            <a:spLocks noGrp="1"/>
          </p:cNvSpPr>
          <p:nvPr>
            <p:ph type="sldNum" sz="quarter" idx="5"/>
          </p:nvPr>
        </p:nvSpPr>
        <p:spPr/>
        <p:txBody>
          <a:bodyPr/>
          <a:lstStyle/>
          <a:p>
            <a:fld id="{4045F879-0589-40D4-B0E5-B74D0CAD5C6C}" type="slidenum">
              <a:rPr lang="de-DE" smtClean="0"/>
              <a:pPr/>
              <a:t>6</a:t>
            </a:fld>
            <a:endParaRPr lang="de-DE" dirty="0"/>
          </a:p>
        </p:txBody>
      </p:sp>
    </p:spTree>
    <p:extLst>
      <p:ext uri="{BB962C8B-B14F-4D97-AF65-F5344CB8AC3E}">
        <p14:creationId xmlns:p14="http://schemas.microsoft.com/office/powerpoint/2010/main" val="19175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J'aimerais maintenant voir avec vous à qui le programme develoPPP.de convient. C’est le cas, si </a:t>
            </a:r>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290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Et, en plus, si </a:t>
            </a:r>
            <a:r>
              <a:rPr lang="de-DE" dirty="0" err="1"/>
              <a:t>votre</a:t>
            </a:r>
            <a:r>
              <a:rPr lang="de-DE" dirty="0"/>
              <a:t> </a:t>
            </a:r>
            <a:r>
              <a:rPr lang="de-DE" dirty="0" err="1"/>
              <a:t>entreprise</a:t>
            </a:r>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551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b="1" dirty="0"/>
              <a:t>Si ce sont vos intérêts, develoPPP.de pourrait être le bon programme pour vous / </a:t>
            </a:r>
            <a:r>
              <a:rPr lang="fr-FR" b="1"/>
              <a:t>le programme </a:t>
            </a:r>
            <a:r>
              <a:rPr lang="fr-FR" b="1" dirty="0"/>
              <a:t>qui </a:t>
            </a:r>
            <a:r>
              <a:rPr lang="fr-FR" b="1"/>
              <a:t>vous convient.</a:t>
            </a:r>
            <a:endParaRPr lang="de-DE" b="1" dirty="0"/>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5106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5.xml"/><Relationship Id="rId4" Type="http://schemas.openxmlformats.org/officeDocument/2006/relationships/image" Target="../media/image47.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file:///V:\jobs\Conwalls\2017_09_19%20GIZ\Movies\2016_GIZ_Kurzfilm_deutsch_20MB.mp4" TargetMode="External"/><Relationship Id="rId1" Type="http://schemas.microsoft.com/office/2007/relationships/media" Target="file:///V:\jobs\Conwalls\2017_09_19%20GIZ\Movies\2016_GIZ_Kurzfilm_deutsch_20MB.mp4" TargetMode="External"/><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Movies/deutsch/04.pptx" TargetMode="External"/><Relationship Id="rId13" Type="http://schemas.openxmlformats.org/officeDocument/2006/relationships/image" Target="../media/image25.jpeg"/><Relationship Id="rId18" Type="http://schemas.openxmlformats.org/officeDocument/2006/relationships/hyperlink" Target="Movies/deutsch/09.pptx" TargetMode="External"/><Relationship Id="rId26" Type="http://schemas.openxmlformats.org/officeDocument/2006/relationships/hyperlink" Target="Movies/deutsch/13.pptx" TargetMode="External"/><Relationship Id="rId39" Type="http://schemas.openxmlformats.org/officeDocument/2006/relationships/image" Target="../media/image38.jpeg"/><Relationship Id="rId3" Type="http://schemas.openxmlformats.org/officeDocument/2006/relationships/image" Target="../media/image20.jpeg"/><Relationship Id="rId21" Type="http://schemas.openxmlformats.org/officeDocument/2006/relationships/image" Target="../media/image29.jpeg"/><Relationship Id="rId34" Type="http://schemas.openxmlformats.org/officeDocument/2006/relationships/hyperlink" Target="Movies/deutsch/17.pptx" TargetMode="External"/><Relationship Id="rId7" Type="http://schemas.openxmlformats.org/officeDocument/2006/relationships/image" Target="../media/image22.jpeg"/><Relationship Id="rId12" Type="http://schemas.openxmlformats.org/officeDocument/2006/relationships/hyperlink" Target="Movies/deutsch/06.pptx" TargetMode="External"/><Relationship Id="rId17" Type="http://schemas.openxmlformats.org/officeDocument/2006/relationships/image" Target="../media/image27.jpeg"/><Relationship Id="rId25" Type="http://schemas.openxmlformats.org/officeDocument/2006/relationships/image" Target="../media/image31.jpeg"/><Relationship Id="rId33" Type="http://schemas.openxmlformats.org/officeDocument/2006/relationships/image" Target="../media/image35.jpeg"/><Relationship Id="rId38" Type="http://schemas.openxmlformats.org/officeDocument/2006/relationships/hyperlink" Target="Movies/deutsch/19.pptx" TargetMode="External"/><Relationship Id="rId2" Type="http://schemas.openxmlformats.org/officeDocument/2006/relationships/hyperlink" Target="Movies/deutsch/01.pptx" TargetMode="External"/><Relationship Id="rId16" Type="http://schemas.openxmlformats.org/officeDocument/2006/relationships/hyperlink" Target="Movies/deutsch/08.pptx" TargetMode="External"/><Relationship Id="rId20" Type="http://schemas.openxmlformats.org/officeDocument/2006/relationships/hyperlink" Target="Movies/deutsch/10.pptx" TargetMode="External"/><Relationship Id="rId29" Type="http://schemas.openxmlformats.org/officeDocument/2006/relationships/image" Target="../media/image33.jpeg"/><Relationship Id="rId41" Type="http://schemas.openxmlformats.org/officeDocument/2006/relationships/image" Target="../media/image39.jpeg"/><Relationship Id="rId1" Type="http://schemas.openxmlformats.org/officeDocument/2006/relationships/slideMaster" Target="../slideMasters/slideMaster2.xml"/><Relationship Id="rId6" Type="http://schemas.openxmlformats.org/officeDocument/2006/relationships/hyperlink" Target="Movies/deutsch/03.pptx" TargetMode="External"/><Relationship Id="rId11" Type="http://schemas.openxmlformats.org/officeDocument/2006/relationships/image" Target="../media/image24.jpeg"/><Relationship Id="rId24" Type="http://schemas.openxmlformats.org/officeDocument/2006/relationships/hyperlink" Target="Movies/deutsch/12.pptx" TargetMode="External"/><Relationship Id="rId32" Type="http://schemas.openxmlformats.org/officeDocument/2006/relationships/hyperlink" Target="Movies/deutsch/16.pptx" TargetMode="External"/><Relationship Id="rId37" Type="http://schemas.openxmlformats.org/officeDocument/2006/relationships/image" Target="../media/image37.jpeg"/><Relationship Id="rId40" Type="http://schemas.openxmlformats.org/officeDocument/2006/relationships/hyperlink" Target="Movies/deutsch/20.pptx" TargetMode="External"/><Relationship Id="rId5" Type="http://schemas.openxmlformats.org/officeDocument/2006/relationships/image" Target="../media/image21.jpeg"/><Relationship Id="rId15" Type="http://schemas.openxmlformats.org/officeDocument/2006/relationships/image" Target="../media/image26.jpeg"/><Relationship Id="rId23" Type="http://schemas.openxmlformats.org/officeDocument/2006/relationships/image" Target="../media/image30.jpeg"/><Relationship Id="rId28" Type="http://schemas.openxmlformats.org/officeDocument/2006/relationships/hyperlink" Target="Movies/deutsch/14.pptx" TargetMode="External"/><Relationship Id="rId36" Type="http://schemas.openxmlformats.org/officeDocument/2006/relationships/hyperlink" Target="Movies/deutsch/18.pptx" TargetMode="External"/><Relationship Id="rId10" Type="http://schemas.openxmlformats.org/officeDocument/2006/relationships/hyperlink" Target="Movies/deutsch/05.pptx" TargetMode="External"/><Relationship Id="rId19" Type="http://schemas.openxmlformats.org/officeDocument/2006/relationships/image" Target="../media/image28.jpeg"/><Relationship Id="rId31" Type="http://schemas.openxmlformats.org/officeDocument/2006/relationships/image" Target="../media/image34.jpeg"/><Relationship Id="rId4" Type="http://schemas.openxmlformats.org/officeDocument/2006/relationships/hyperlink" Target="Movies/deutsch/02.pptx" TargetMode="External"/><Relationship Id="rId9" Type="http://schemas.openxmlformats.org/officeDocument/2006/relationships/image" Target="../media/image23.jpeg"/><Relationship Id="rId14" Type="http://schemas.openxmlformats.org/officeDocument/2006/relationships/hyperlink" Target="Movies/deutsch/07.pptx" TargetMode="External"/><Relationship Id="rId22" Type="http://schemas.openxmlformats.org/officeDocument/2006/relationships/hyperlink" Target="Movies/deutsch/11.pptx" TargetMode="External"/><Relationship Id="rId27" Type="http://schemas.openxmlformats.org/officeDocument/2006/relationships/image" Target="../media/image32.jpeg"/><Relationship Id="rId30" Type="http://schemas.openxmlformats.org/officeDocument/2006/relationships/hyperlink" Target="Movies/deutsch/15.pptx" TargetMode="External"/><Relationship Id="rId35" Type="http://schemas.openxmlformats.org/officeDocument/2006/relationships/image" Target="../media/image36.jpe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Movies/englisch/04.pptx" TargetMode="External"/><Relationship Id="rId13" Type="http://schemas.openxmlformats.org/officeDocument/2006/relationships/image" Target="../media/image25.jpeg"/><Relationship Id="rId18" Type="http://schemas.openxmlformats.org/officeDocument/2006/relationships/hyperlink" Target="Movies/englisch/09.pptx" TargetMode="External"/><Relationship Id="rId26" Type="http://schemas.openxmlformats.org/officeDocument/2006/relationships/hyperlink" Target="Movies/englisch/13.pptx" TargetMode="External"/><Relationship Id="rId39" Type="http://schemas.openxmlformats.org/officeDocument/2006/relationships/image" Target="../media/image38.jpeg"/><Relationship Id="rId3" Type="http://schemas.openxmlformats.org/officeDocument/2006/relationships/image" Target="../media/image20.jpeg"/><Relationship Id="rId21" Type="http://schemas.openxmlformats.org/officeDocument/2006/relationships/image" Target="../media/image29.jpeg"/><Relationship Id="rId34" Type="http://schemas.openxmlformats.org/officeDocument/2006/relationships/hyperlink" Target="Movies/englisch/17.pptx" TargetMode="External"/><Relationship Id="rId7" Type="http://schemas.openxmlformats.org/officeDocument/2006/relationships/image" Target="../media/image22.jpeg"/><Relationship Id="rId12" Type="http://schemas.openxmlformats.org/officeDocument/2006/relationships/hyperlink" Target="Movies/englisch/06.pptx" TargetMode="External"/><Relationship Id="rId17" Type="http://schemas.openxmlformats.org/officeDocument/2006/relationships/image" Target="../media/image27.jpeg"/><Relationship Id="rId25" Type="http://schemas.openxmlformats.org/officeDocument/2006/relationships/image" Target="../media/image31.jpeg"/><Relationship Id="rId33" Type="http://schemas.openxmlformats.org/officeDocument/2006/relationships/image" Target="../media/image35.jpeg"/><Relationship Id="rId38" Type="http://schemas.openxmlformats.org/officeDocument/2006/relationships/hyperlink" Target="Movies/englisch/19.pptx" TargetMode="External"/><Relationship Id="rId2" Type="http://schemas.openxmlformats.org/officeDocument/2006/relationships/hyperlink" Target="Movies/englisch/01.pptx" TargetMode="External"/><Relationship Id="rId16" Type="http://schemas.openxmlformats.org/officeDocument/2006/relationships/hyperlink" Target="Movies/englisch/08.pptx" TargetMode="External"/><Relationship Id="rId20" Type="http://schemas.openxmlformats.org/officeDocument/2006/relationships/hyperlink" Target="Movies/englisch/10.pptx" TargetMode="External"/><Relationship Id="rId29" Type="http://schemas.openxmlformats.org/officeDocument/2006/relationships/image" Target="../media/image33.jpeg"/><Relationship Id="rId41" Type="http://schemas.openxmlformats.org/officeDocument/2006/relationships/image" Target="../media/image39.jpeg"/><Relationship Id="rId1" Type="http://schemas.openxmlformats.org/officeDocument/2006/relationships/slideMaster" Target="../slideMasters/slideMaster2.xml"/><Relationship Id="rId6" Type="http://schemas.openxmlformats.org/officeDocument/2006/relationships/hyperlink" Target="Movies/englisch/03.pptx" TargetMode="External"/><Relationship Id="rId11" Type="http://schemas.openxmlformats.org/officeDocument/2006/relationships/image" Target="../media/image24.jpeg"/><Relationship Id="rId24" Type="http://schemas.openxmlformats.org/officeDocument/2006/relationships/hyperlink" Target="Movies/englisch/12.pptx" TargetMode="External"/><Relationship Id="rId32" Type="http://schemas.openxmlformats.org/officeDocument/2006/relationships/hyperlink" Target="Movies/englisch/16.pptx" TargetMode="External"/><Relationship Id="rId37" Type="http://schemas.openxmlformats.org/officeDocument/2006/relationships/image" Target="../media/image37.jpeg"/><Relationship Id="rId40" Type="http://schemas.openxmlformats.org/officeDocument/2006/relationships/hyperlink" Target="Movies/englisch/20.pptx" TargetMode="External"/><Relationship Id="rId5" Type="http://schemas.openxmlformats.org/officeDocument/2006/relationships/image" Target="../media/image21.jpeg"/><Relationship Id="rId15" Type="http://schemas.openxmlformats.org/officeDocument/2006/relationships/image" Target="../media/image26.jpeg"/><Relationship Id="rId23" Type="http://schemas.openxmlformats.org/officeDocument/2006/relationships/image" Target="../media/image30.jpeg"/><Relationship Id="rId28" Type="http://schemas.openxmlformats.org/officeDocument/2006/relationships/hyperlink" Target="Movies/englisch/14.pptx" TargetMode="External"/><Relationship Id="rId36" Type="http://schemas.openxmlformats.org/officeDocument/2006/relationships/hyperlink" Target="Movies/englisch/18.pptx" TargetMode="External"/><Relationship Id="rId10" Type="http://schemas.openxmlformats.org/officeDocument/2006/relationships/hyperlink" Target="Movies/englisch/05.pptx" TargetMode="External"/><Relationship Id="rId19" Type="http://schemas.openxmlformats.org/officeDocument/2006/relationships/image" Target="../media/image28.jpeg"/><Relationship Id="rId31" Type="http://schemas.openxmlformats.org/officeDocument/2006/relationships/image" Target="../media/image34.jpeg"/><Relationship Id="rId4" Type="http://schemas.openxmlformats.org/officeDocument/2006/relationships/hyperlink" Target="Movies/englisch/02.pptx" TargetMode="External"/><Relationship Id="rId9" Type="http://schemas.openxmlformats.org/officeDocument/2006/relationships/image" Target="../media/image23.jpeg"/><Relationship Id="rId14" Type="http://schemas.openxmlformats.org/officeDocument/2006/relationships/hyperlink" Target="Movies/englisch/07.pptx" TargetMode="External"/><Relationship Id="rId22" Type="http://schemas.openxmlformats.org/officeDocument/2006/relationships/hyperlink" Target="Movies/englisch/11.pptx" TargetMode="External"/><Relationship Id="rId27" Type="http://schemas.openxmlformats.org/officeDocument/2006/relationships/image" Target="../media/image32.jpeg"/><Relationship Id="rId30" Type="http://schemas.openxmlformats.org/officeDocument/2006/relationships/hyperlink" Target="Movies/englisch/15.pptx" TargetMode="External"/><Relationship Id="rId35" Type="http://schemas.openxmlformats.org/officeDocument/2006/relationships/image" Target="../media/image36.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file:///V:\jobs\Conwalls\2017_09_19%20GIZ\Movies\2016_GIZ_Kurzfilm_deutsch_20MB.mp4" TargetMode="External"/><Relationship Id="rId1" Type="http://schemas.microsoft.com/office/2007/relationships/media" Target="file:///V:\jobs\Conwalls\2017_09_19%20GIZ\Movies\2016_GIZ_Kurzfilm_deutsch_20MB.mp4" TargetMode="External"/><Relationship Id="rId4"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8" Type="http://schemas.openxmlformats.org/officeDocument/2006/relationships/hyperlink" Target="Movies/deutsch/04.pptx" TargetMode="External"/><Relationship Id="rId13" Type="http://schemas.openxmlformats.org/officeDocument/2006/relationships/image" Target="../media/image25.jpeg"/><Relationship Id="rId18" Type="http://schemas.openxmlformats.org/officeDocument/2006/relationships/hyperlink" Target="Movies/deutsch/09.pptx" TargetMode="External"/><Relationship Id="rId26" Type="http://schemas.openxmlformats.org/officeDocument/2006/relationships/hyperlink" Target="Movies/deutsch/13.pptx" TargetMode="External"/><Relationship Id="rId39" Type="http://schemas.openxmlformats.org/officeDocument/2006/relationships/image" Target="../media/image38.jpeg"/><Relationship Id="rId3" Type="http://schemas.openxmlformats.org/officeDocument/2006/relationships/image" Target="../media/image20.jpeg"/><Relationship Id="rId21" Type="http://schemas.openxmlformats.org/officeDocument/2006/relationships/image" Target="../media/image29.jpeg"/><Relationship Id="rId34" Type="http://schemas.openxmlformats.org/officeDocument/2006/relationships/hyperlink" Target="Movies/deutsch/17.pptx" TargetMode="External"/><Relationship Id="rId7" Type="http://schemas.openxmlformats.org/officeDocument/2006/relationships/image" Target="../media/image22.jpeg"/><Relationship Id="rId12" Type="http://schemas.openxmlformats.org/officeDocument/2006/relationships/hyperlink" Target="Movies/deutsch/06.pptx" TargetMode="External"/><Relationship Id="rId17" Type="http://schemas.openxmlformats.org/officeDocument/2006/relationships/image" Target="../media/image27.jpeg"/><Relationship Id="rId25" Type="http://schemas.openxmlformats.org/officeDocument/2006/relationships/image" Target="../media/image31.jpeg"/><Relationship Id="rId33" Type="http://schemas.openxmlformats.org/officeDocument/2006/relationships/image" Target="../media/image35.jpeg"/><Relationship Id="rId38" Type="http://schemas.openxmlformats.org/officeDocument/2006/relationships/hyperlink" Target="Movies/deutsch/19.pptx" TargetMode="External"/><Relationship Id="rId2" Type="http://schemas.openxmlformats.org/officeDocument/2006/relationships/hyperlink" Target="Movies/deutsch/01.pptx" TargetMode="External"/><Relationship Id="rId16" Type="http://schemas.openxmlformats.org/officeDocument/2006/relationships/hyperlink" Target="Movies/deutsch/08.pptx" TargetMode="External"/><Relationship Id="rId20" Type="http://schemas.openxmlformats.org/officeDocument/2006/relationships/hyperlink" Target="Movies/deutsch/10.pptx" TargetMode="External"/><Relationship Id="rId29" Type="http://schemas.openxmlformats.org/officeDocument/2006/relationships/image" Target="../media/image33.jpeg"/><Relationship Id="rId41" Type="http://schemas.openxmlformats.org/officeDocument/2006/relationships/image" Target="../media/image39.jpeg"/><Relationship Id="rId1" Type="http://schemas.openxmlformats.org/officeDocument/2006/relationships/slideMaster" Target="../slideMasters/slideMaster3.xml"/><Relationship Id="rId6" Type="http://schemas.openxmlformats.org/officeDocument/2006/relationships/hyperlink" Target="Movies/deutsch/03.pptx" TargetMode="External"/><Relationship Id="rId11" Type="http://schemas.openxmlformats.org/officeDocument/2006/relationships/image" Target="../media/image24.jpeg"/><Relationship Id="rId24" Type="http://schemas.openxmlformats.org/officeDocument/2006/relationships/hyperlink" Target="Movies/deutsch/12.pptx" TargetMode="External"/><Relationship Id="rId32" Type="http://schemas.openxmlformats.org/officeDocument/2006/relationships/hyperlink" Target="Movies/deutsch/16.pptx" TargetMode="External"/><Relationship Id="rId37" Type="http://schemas.openxmlformats.org/officeDocument/2006/relationships/image" Target="../media/image37.jpeg"/><Relationship Id="rId40" Type="http://schemas.openxmlformats.org/officeDocument/2006/relationships/hyperlink" Target="Movies/deutsch/20.pptx" TargetMode="External"/><Relationship Id="rId5" Type="http://schemas.openxmlformats.org/officeDocument/2006/relationships/image" Target="../media/image21.jpeg"/><Relationship Id="rId15" Type="http://schemas.openxmlformats.org/officeDocument/2006/relationships/image" Target="../media/image26.jpeg"/><Relationship Id="rId23" Type="http://schemas.openxmlformats.org/officeDocument/2006/relationships/image" Target="../media/image30.jpeg"/><Relationship Id="rId28" Type="http://schemas.openxmlformats.org/officeDocument/2006/relationships/hyperlink" Target="Movies/deutsch/14.pptx" TargetMode="External"/><Relationship Id="rId36" Type="http://schemas.openxmlformats.org/officeDocument/2006/relationships/hyperlink" Target="Movies/deutsch/18.pptx" TargetMode="External"/><Relationship Id="rId10" Type="http://schemas.openxmlformats.org/officeDocument/2006/relationships/hyperlink" Target="Movies/deutsch/05.pptx" TargetMode="External"/><Relationship Id="rId19" Type="http://schemas.openxmlformats.org/officeDocument/2006/relationships/image" Target="../media/image28.jpeg"/><Relationship Id="rId31" Type="http://schemas.openxmlformats.org/officeDocument/2006/relationships/image" Target="../media/image34.jpeg"/><Relationship Id="rId4" Type="http://schemas.openxmlformats.org/officeDocument/2006/relationships/hyperlink" Target="Movies/deutsch/02.pptx" TargetMode="External"/><Relationship Id="rId9" Type="http://schemas.openxmlformats.org/officeDocument/2006/relationships/image" Target="../media/image23.jpeg"/><Relationship Id="rId14" Type="http://schemas.openxmlformats.org/officeDocument/2006/relationships/hyperlink" Target="Movies/deutsch/07.pptx" TargetMode="External"/><Relationship Id="rId22" Type="http://schemas.openxmlformats.org/officeDocument/2006/relationships/hyperlink" Target="Movies/deutsch/11.pptx" TargetMode="External"/><Relationship Id="rId27" Type="http://schemas.openxmlformats.org/officeDocument/2006/relationships/image" Target="../media/image32.jpeg"/><Relationship Id="rId30" Type="http://schemas.openxmlformats.org/officeDocument/2006/relationships/hyperlink" Target="Movies/deutsch/15.pptx" TargetMode="External"/><Relationship Id="rId35" Type="http://schemas.openxmlformats.org/officeDocument/2006/relationships/image" Target="../media/image3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hyperlink" Target="Movies/englisch/04.pptx" TargetMode="External"/><Relationship Id="rId13" Type="http://schemas.openxmlformats.org/officeDocument/2006/relationships/image" Target="../media/image25.jpeg"/><Relationship Id="rId18" Type="http://schemas.openxmlformats.org/officeDocument/2006/relationships/hyperlink" Target="Movies/englisch/09.pptx" TargetMode="External"/><Relationship Id="rId26" Type="http://schemas.openxmlformats.org/officeDocument/2006/relationships/hyperlink" Target="Movies/englisch/13.pptx" TargetMode="External"/><Relationship Id="rId39" Type="http://schemas.openxmlformats.org/officeDocument/2006/relationships/image" Target="../media/image38.jpeg"/><Relationship Id="rId3" Type="http://schemas.openxmlformats.org/officeDocument/2006/relationships/image" Target="../media/image20.jpeg"/><Relationship Id="rId21" Type="http://schemas.openxmlformats.org/officeDocument/2006/relationships/image" Target="../media/image29.jpeg"/><Relationship Id="rId34" Type="http://schemas.openxmlformats.org/officeDocument/2006/relationships/hyperlink" Target="Movies/englisch/17.pptx" TargetMode="External"/><Relationship Id="rId7" Type="http://schemas.openxmlformats.org/officeDocument/2006/relationships/image" Target="../media/image22.jpeg"/><Relationship Id="rId12" Type="http://schemas.openxmlformats.org/officeDocument/2006/relationships/hyperlink" Target="Movies/englisch/06.pptx" TargetMode="External"/><Relationship Id="rId17" Type="http://schemas.openxmlformats.org/officeDocument/2006/relationships/image" Target="../media/image27.jpeg"/><Relationship Id="rId25" Type="http://schemas.openxmlformats.org/officeDocument/2006/relationships/image" Target="../media/image31.jpeg"/><Relationship Id="rId33" Type="http://schemas.openxmlformats.org/officeDocument/2006/relationships/image" Target="../media/image35.jpeg"/><Relationship Id="rId38" Type="http://schemas.openxmlformats.org/officeDocument/2006/relationships/hyperlink" Target="Movies/englisch/19.pptx" TargetMode="External"/><Relationship Id="rId2" Type="http://schemas.openxmlformats.org/officeDocument/2006/relationships/hyperlink" Target="Movies/englisch/01.pptx" TargetMode="External"/><Relationship Id="rId16" Type="http://schemas.openxmlformats.org/officeDocument/2006/relationships/hyperlink" Target="Movies/englisch/08.pptx" TargetMode="External"/><Relationship Id="rId20" Type="http://schemas.openxmlformats.org/officeDocument/2006/relationships/hyperlink" Target="Movies/englisch/10.pptx" TargetMode="External"/><Relationship Id="rId29" Type="http://schemas.openxmlformats.org/officeDocument/2006/relationships/image" Target="../media/image33.jpeg"/><Relationship Id="rId41" Type="http://schemas.openxmlformats.org/officeDocument/2006/relationships/image" Target="../media/image39.jpeg"/><Relationship Id="rId1" Type="http://schemas.openxmlformats.org/officeDocument/2006/relationships/slideMaster" Target="../slideMasters/slideMaster3.xml"/><Relationship Id="rId6" Type="http://schemas.openxmlformats.org/officeDocument/2006/relationships/hyperlink" Target="Movies/englisch/03.pptx" TargetMode="External"/><Relationship Id="rId11" Type="http://schemas.openxmlformats.org/officeDocument/2006/relationships/image" Target="../media/image24.jpeg"/><Relationship Id="rId24" Type="http://schemas.openxmlformats.org/officeDocument/2006/relationships/hyperlink" Target="Movies/englisch/12.pptx" TargetMode="External"/><Relationship Id="rId32" Type="http://schemas.openxmlformats.org/officeDocument/2006/relationships/hyperlink" Target="Movies/englisch/16.pptx" TargetMode="External"/><Relationship Id="rId37" Type="http://schemas.openxmlformats.org/officeDocument/2006/relationships/image" Target="../media/image37.jpeg"/><Relationship Id="rId40" Type="http://schemas.openxmlformats.org/officeDocument/2006/relationships/hyperlink" Target="Movies/englisch/20.pptx" TargetMode="External"/><Relationship Id="rId5" Type="http://schemas.openxmlformats.org/officeDocument/2006/relationships/image" Target="../media/image21.jpeg"/><Relationship Id="rId15" Type="http://schemas.openxmlformats.org/officeDocument/2006/relationships/image" Target="../media/image26.jpeg"/><Relationship Id="rId23" Type="http://schemas.openxmlformats.org/officeDocument/2006/relationships/image" Target="../media/image30.jpeg"/><Relationship Id="rId28" Type="http://schemas.openxmlformats.org/officeDocument/2006/relationships/hyperlink" Target="Movies/englisch/14.pptx" TargetMode="External"/><Relationship Id="rId36" Type="http://schemas.openxmlformats.org/officeDocument/2006/relationships/hyperlink" Target="Movies/englisch/18.pptx" TargetMode="External"/><Relationship Id="rId10" Type="http://schemas.openxmlformats.org/officeDocument/2006/relationships/hyperlink" Target="Movies/englisch/05.pptx" TargetMode="External"/><Relationship Id="rId19" Type="http://schemas.openxmlformats.org/officeDocument/2006/relationships/image" Target="../media/image28.jpeg"/><Relationship Id="rId31" Type="http://schemas.openxmlformats.org/officeDocument/2006/relationships/image" Target="../media/image34.jpeg"/><Relationship Id="rId4" Type="http://schemas.openxmlformats.org/officeDocument/2006/relationships/hyperlink" Target="Movies/englisch/02.pptx" TargetMode="External"/><Relationship Id="rId9" Type="http://schemas.openxmlformats.org/officeDocument/2006/relationships/image" Target="../media/image23.jpeg"/><Relationship Id="rId14" Type="http://schemas.openxmlformats.org/officeDocument/2006/relationships/hyperlink" Target="Movies/englisch/07.pptx" TargetMode="External"/><Relationship Id="rId22" Type="http://schemas.openxmlformats.org/officeDocument/2006/relationships/hyperlink" Target="Movies/englisch/11.pptx" TargetMode="External"/><Relationship Id="rId27" Type="http://schemas.openxmlformats.org/officeDocument/2006/relationships/image" Target="../media/image32.jpeg"/><Relationship Id="rId30" Type="http://schemas.openxmlformats.org/officeDocument/2006/relationships/hyperlink" Target="Movies/englisch/15.pptx" TargetMode="External"/><Relationship Id="rId35" Type="http://schemas.openxmlformats.org/officeDocument/2006/relationships/image" Target="../media/image36.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farbig">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dirty="0"/>
              <a:t>Titelfolie / </a:t>
            </a:r>
            <a:r>
              <a:rPr lang="de-DE" noProof="0" dirty="0"/>
              <a:t>Headline</a:t>
            </a:r>
            <a:br>
              <a:rPr lang="de-DE" noProof="0" dirty="0"/>
            </a:br>
            <a:r>
              <a:rPr lang="de-DE" noProof="0" dirty="0"/>
              <a:t>mit farbigem GIZ Key Visual</a:t>
            </a:r>
            <a:endParaRPr lang="de-DE"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a:p>
            <a:pPr lvl="0"/>
            <a:r>
              <a:rPr lang="de-DE" dirty="0"/>
              <a:t>Projektname | Datum  </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tartfoli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pPr lvl="0"/>
            <a:r>
              <a:rPr lang="de-DE" dirty="0"/>
              <a:t>Dies ist die </a:t>
            </a:r>
            <a:r>
              <a:rPr lang="de-DE" dirty="0" err="1"/>
              <a:t>Subline</a:t>
            </a:r>
            <a:endParaRPr lang="de-DE"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dirty="0"/>
              <a:t>Kapitel- Startfolie</a:t>
            </a:r>
            <a:br>
              <a:rPr lang="de-DE" dirty="0"/>
            </a:br>
            <a:r>
              <a:rPr lang="de-DE" dirty="0"/>
              <a:t>Diese kann auch zweizeilig sein</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Datumsplatzhalter 1">
            <a:extLst>
              <a:ext uri="{FF2B5EF4-FFF2-40B4-BE49-F238E27FC236}">
                <a16:creationId xmlns:a16="http://schemas.microsoft.com/office/drawing/2014/main" id="{83DA937B-815A-4937-A580-EB446EC1E29C}"/>
              </a:ext>
            </a:extLst>
          </p:cNvPr>
          <p:cNvSpPr>
            <a:spLocks noGrp="1"/>
          </p:cNvSpPr>
          <p:nvPr>
            <p:ph type="dt" sz="half" idx="11"/>
          </p:nvPr>
        </p:nvSpPr>
        <p:spPr bwMode="gray"/>
        <p:txBody>
          <a:bodyPr/>
          <a:lstStyle/>
          <a:p>
            <a:fld id="{2A549D5F-18F1-43DC-A4D2-DA2A13715B67}" type="datetime1">
              <a:rPr lang="fr-FR" smtClean="0"/>
              <a:t>20/02/2020</a:t>
            </a:fld>
            <a:endParaRPr lang="de-DE" dirty="0"/>
          </a:p>
        </p:txBody>
      </p:sp>
      <p:sp>
        <p:nvSpPr>
          <p:cNvPr id="3" name="Fußzeilenplatzhalter 2">
            <a:extLst>
              <a:ext uri="{FF2B5EF4-FFF2-40B4-BE49-F238E27FC236}">
                <a16:creationId xmlns:a16="http://schemas.microsoft.com/office/drawing/2014/main" id="{3879C62A-D416-4679-A185-87D192D151AE}"/>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344C1EF2-B6DF-42B8-821B-BF76B5E14A26}"/>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ECCE95F-3D45-442B-95A6-78CBB31D3D1A}"/>
              </a:ext>
            </a:extLst>
          </p:cNvPr>
          <p:cNvSpPr>
            <a:spLocks noGrp="1"/>
          </p:cNvSpPr>
          <p:nvPr>
            <p:ph type="title"/>
          </p:nvPr>
        </p:nvSpPr>
        <p:spPr>
          <a:xfrm>
            <a:off x="513644" y="394964"/>
            <a:ext cx="8244356" cy="290849"/>
          </a:xfrm>
        </p:spPr>
        <p:txBody>
          <a:bodyPr>
            <a:spAutoFit/>
          </a:bodyPr>
          <a:lstStyle>
            <a:lvl1pPr>
              <a:defRPr sz="2100" b="1"/>
            </a:lvl1pPr>
          </a:lstStyle>
          <a:p>
            <a:r>
              <a:rPr lang="de-DE"/>
              <a:t>Mastertitelformat bearbeiten</a:t>
            </a:r>
          </a:p>
        </p:txBody>
      </p:sp>
      <p:sp>
        <p:nvSpPr>
          <p:cNvPr id="2" name="Datumsplatzhalter 1">
            <a:extLst>
              <a:ext uri="{FF2B5EF4-FFF2-40B4-BE49-F238E27FC236}">
                <a16:creationId xmlns:a16="http://schemas.microsoft.com/office/drawing/2014/main" id="{211A947E-8469-4A91-82D5-8BCC18A0A884}"/>
              </a:ext>
            </a:extLst>
          </p:cNvPr>
          <p:cNvSpPr>
            <a:spLocks noGrp="1"/>
          </p:cNvSpPr>
          <p:nvPr>
            <p:ph type="dt" sz="half" idx="10"/>
          </p:nvPr>
        </p:nvSpPr>
        <p:spPr/>
        <p:txBody>
          <a:bodyPr/>
          <a:lstStyle/>
          <a:p>
            <a:fld id="{15FADAF2-A7C4-407D-B69D-8C069EDCA69A}" type="datetime1">
              <a:rPr lang="fr-FR" smtClean="0"/>
              <a:t>20/02/2020</a:t>
            </a:fld>
            <a:endParaRPr lang="de-DE"/>
          </a:p>
        </p:txBody>
      </p:sp>
      <p:sp>
        <p:nvSpPr>
          <p:cNvPr id="3" name="Fußzeilenplatzhalter 2">
            <a:extLst>
              <a:ext uri="{FF2B5EF4-FFF2-40B4-BE49-F238E27FC236}">
                <a16:creationId xmlns:a16="http://schemas.microsoft.com/office/drawing/2014/main" id="{DBC7C336-C419-45A0-8A87-CAAB3781085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0241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Globalen Ziele 1">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08610FE-62AD-4166-AB0D-518301F40638}"/>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EFA12AF0-FDE0-49D1-80B4-D54F43A9B699}"/>
              </a:ext>
            </a:extLst>
          </p:cNvPr>
          <p:cNvSpPr>
            <a:spLocks noGrp="1"/>
          </p:cNvSpPr>
          <p:nvPr>
            <p:ph type="dt" sz="half" idx="11"/>
          </p:nvPr>
        </p:nvSpPr>
        <p:spPr/>
        <p:txBody>
          <a:bodyPr/>
          <a:lstStyle/>
          <a:p>
            <a:fld id="{C8731E9D-AC94-4F08-876B-2058A40D1E5D}" type="datetime1">
              <a:rPr lang="fr-FR" smtClean="0"/>
              <a:t>20/02/2020</a:t>
            </a:fld>
            <a:endParaRPr lang="de-DE"/>
          </a:p>
        </p:txBody>
      </p:sp>
      <p:sp>
        <p:nvSpPr>
          <p:cNvPr id="50" name="Bildplatzhalter 26">
            <a:extLst>
              <a:ext uri="{FF2B5EF4-FFF2-40B4-BE49-F238E27FC236}">
                <a16:creationId xmlns:a16="http://schemas.microsoft.com/office/drawing/2014/main" id="{2750231B-95C9-409A-BF35-8B260AE94FBF}"/>
              </a:ext>
            </a:extLst>
          </p:cNvPr>
          <p:cNvSpPr>
            <a:spLocks noGrp="1"/>
          </p:cNvSpPr>
          <p:nvPr>
            <p:ph type="pic" sz="quarter" idx="12" hasCustomPrompt="1"/>
          </p:nvPr>
        </p:nvSpPr>
        <p:spPr>
          <a:xfrm>
            <a:off x="305991"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1" name="Bildplatzhalter 26">
            <a:extLst>
              <a:ext uri="{FF2B5EF4-FFF2-40B4-BE49-F238E27FC236}">
                <a16:creationId xmlns:a16="http://schemas.microsoft.com/office/drawing/2014/main" id="{0DCF72DE-FBA2-425E-92D0-47D479F5C898}"/>
              </a:ext>
            </a:extLst>
          </p:cNvPr>
          <p:cNvSpPr>
            <a:spLocks noGrp="1"/>
          </p:cNvSpPr>
          <p:nvPr>
            <p:ph type="pic" sz="quarter" idx="13" hasCustomPrompt="1"/>
          </p:nvPr>
        </p:nvSpPr>
        <p:spPr>
          <a:xfrm>
            <a:off x="5692640"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2" name="Bildplatzhalter 26">
            <a:extLst>
              <a:ext uri="{FF2B5EF4-FFF2-40B4-BE49-F238E27FC236}">
                <a16:creationId xmlns:a16="http://schemas.microsoft.com/office/drawing/2014/main" id="{E4501D12-58D5-40CD-B863-4502777C97A7}"/>
              </a:ext>
            </a:extLst>
          </p:cNvPr>
          <p:cNvSpPr>
            <a:spLocks noGrp="1"/>
          </p:cNvSpPr>
          <p:nvPr>
            <p:ph type="pic" sz="quarter" idx="14" hasCustomPrompt="1"/>
          </p:nvPr>
        </p:nvSpPr>
        <p:spPr>
          <a:xfrm>
            <a:off x="1389794"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3" name="Bildplatzhalter 26">
            <a:extLst>
              <a:ext uri="{FF2B5EF4-FFF2-40B4-BE49-F238E27FC236}">
                <a16:creationId xmlns:a16="http://schemas.microsoft.com/office/drawing/2014/main" id="{16A08B12-1C25-45C9-B7E2-3A9F3B151BEC}"/>
              </a:ext>
            </a:extLst>
          </p:cNvPr>
          <p:cNvSpPr>
            <a:spLocks noGrp="1"/>
          </p:cNvSpPr>
          <p:nvPr>
            <p:ph type="pic" sz="quarter" idx="15" hasCustomPrompt="1"/>
          </p:nvPr>
        </p:nvSpPr>
        <p:spPr>
          <a:xfrm>
            <a:off x="6775658"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4" name="Bildplatzhalter 26">
            <a:extLst>
              <a:ext uri="{FF2B5EF4-FFF2-40B4-BE49-F238E27FC236}">
                <a16:creationId xmlns:a16="http://schemas.microsoft.com/office/drawing/2014/main" id="{77C172DC-7CC3-4921-B160-A33006AEC0EC}"/>
              </a:ext>
            </a:extLst>
          </p:cNvPr>
          <p:cNvSpPr>
            <a:spLocks noGrp="1"/>
          </p:cNvSpPr>
          <p:nvPr>
            <p:ph type="pic" sz="quarter" idx="16" hasCustomPrompt="1"/>
          </p:nvPr>
        </p:nvSpPr>
        <p:spPr>
          <a:xfrm>
            <a:off x="2452754"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5" name="Bildplatzhalter 26">
            <a:extLst>
              <a:ext uri="{FF2B5EF4-FFF2-40B4-BE49-F238E27FC236}">
                <a16:creationId xmlns:a16="http://schemas.microsoft.com/office/drawing/2014/main" id="{03E4F139-D462-4083-9783-D0719B1D5340}"/>
              </a:ext>
            </a:extLst>
          </p:cNvPr>
          <p:cNvSpPr>
            <a:spLocks noGrp="1"/>
          </p:cNvSpPr>
          <p:nvPr>
            <p:ph type="pic" sz="quarter" idx="17" hasCustomPrompt="1"/>
          </p:nvPr>
        </p:nvSpPr>
        <p:spPr>
          <a:xfrm>
            <a:off x="3532716"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6" name="Bildplatzhalter 26">
            <a:extLst>
              <a:ext uri="{FF2B5EF4-FFF2-40B4-BE49-F238E27FC236}">
                <a16:creationId xmlns:a16="http://schemas.microsoft.com/office/drawing/2014/main" id="{495AC7B7-7788-4164-82A7-0BE29FC6A795}"/>
              </a:ext>
            </a:extLst>
          </p:cNvPr>
          <p:cNvSpPr>
            <a:spLocks noGrp="1"/>
          </p:cNvSpPr>
          <p:nvPr>
            <p:ph type="pic" sz="quarter" idx="18" hasCustomPrompt="1"/>
          </p:nvPr>
        </p:nvSpPr>
        <p:spPr>
          <a:xfrm>
            <a:off x="4612679"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7" name="Bildplatzhalter 26">
            <a:extLst>
              <a:ext uri="{FF2B5EF4-FFF2-40B4-BE49-F238E27FC236}">
                <a16:creationId xmlns:a16="http://schemas.microsoft.com/office/drawing/2014/main" id="{671C9105-51DB-43E0-8C00-D331B76EAC7B}"/>
              </a:ext>
            </a:extLst>
          </p:cNvPr>
          <p:cNvSpPr>
            <a:spLocks noGrp="1"/>
          </p:cNvSpPr>
          <p:nvPr>
            <p:ph type="pic" sz="quarter" idx="19" hasCustomPrompt="1"/>
          </p:nvPr>
        </p:nvSpPr>
        <p:spPr>
          <a:xfrm>
            <a:off x="7840832"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8" name="Bildplatzhalter 26">
            <a:extLst>
              <a:ext uri="{FF2B5EF4-FFF2-40B4-BE49-F238E27FC236}">
                <a16:creationId xmlns:a16="http://schemas.microsoft.com/office/drawing/2014/main" id="{D165B73C-31AC-4018-B098-D172B33FE168}"/>
              </a:ext>
            </a:extLst>
          </p:cNvPr>
          <p:cNvSpPr>
            <a:spLocks noGrp="1"/>
          </p:cNvSpPr>
          <p:nvPr>
            <p:ph type="pic" sz="quarter" idx="20" hasCustomPrompt="1"/>
          </p:nvPr>
        </p:nvSpPr>
        <p:spPr>
          <a:xfrm>
            <a:off x="7840832" y="154373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9" name="Bildplatzhalter 26">
            <a:extLst>
              <a:ext uri="{FF2B5EF4-FFF2-40B4-BE49-F238E27FC236}">
                <a16:creationId xmlns:a16="http://schemas.microsoft.com/office/drawing/2014/main" id="{18CE8A01-87DC-4632-8CC4-440B2FAB52F6}"/>
              </a:ext>
            </a:extLst>
          </p:cNvPr>
          <p:cNvSpPr>
            <a:spLocks noGrp="1"/>
          </p:cNvSpPr>
          <p:nvPr>
            <p:ph type="pic" sz="quarter" idx="21" hasCustomPrompt="1"/>
          </p:nvPr>
        </p:nvSpPr>
        <p:spPr>
          <a:xfrm>
            <a:off x="3534734"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0" name="Bildplatzhalter 26">
            <a:extLst>
              <a:ext uri="{FF2B5EF4-FFF2-40B4-BE49-F238E27FC236}">
                <a16:creationId xmlns:a16="http://schemas.microsoft.com/office/drawing/2014/main" id="{19E88D86-9FBB-47B1-BEF7-586DCD7A7C12}"/>
              </a:ext>
            </a:extLst>
          </p:cNvPr>
          <p:cNvSpPr>
            <a:spLocks noGrp="1"/>
          </p:cNvSpPr>
          <p:nvPr>
            <p:ph type="pic" sz="quarter" idx="22" hasCustomPrompt="1"/>
          </p:nvPr>
        </p:nvSpPr>
        <p:spPr>
          <a:xfrm>
            <a:off x="3536360"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1" name="Bildplatzhalter 26">
            <a:extLst>
              <a:ext uri="{FF2B5EF4-FFF2-40B4-BE49-F238E27FC236}">
                <a16:creationId xmlns:a16="http://schemas.microsoft.com/office/drawing/2014/main" id="{AF62D615-49B5-4156-8C2A-326759F4FD7B}"/>
              </a:ext>
            </a:extLst>
          </p:cNvPr>
          <p:cNvSpPr>
            <a:spLocks noGrp="1"/>
          </p:cNvSpPr>
          <p:nvPr>
            <p:ph type="pic" sz="quarter" idx="23" hasCustomPrompt="1"/>
          </p:nvPr>
        </p:nvSpPr>
        <p:spPr>
          <a:xfrm>
            <a:off x="4614500"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2" name="Bildplatzhalter 26">
            <a:extLst>
              <a:ext uri="{FF2B5EF4-FFF2-40B4-BE49-F238E27FC236}">
                <a16:creationId xmlns:a16="http://schemas.microsoft.com/office/drawing/2014/main" id="{84723C70-1CDA-42A4-839D-A022DAE23E94}"/>
              </a:ext>
            </a:extLst>
          </p:cNvPr>
          <p:cNvSpPr>
            <a:spLocks noGrp="1"/>
          </p:cNvSpPr>
          <p:nvPr>
            <p:ph type="pic" sz="quarter" idx="24" hasCustomPrompt="1"/>
          </p:nvPr>
        </p:nvSpPr>
        <p:spPr>
          <a:xfrm>
            <a:off x="4616126"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3" name="Bildplatzhalter 26">
            <a:extLst>
              <a:ext uri="{FF2B5EF4-FFF2-40B4-BE49-F238E27FC236}">
                <a16:creationId xmlns:a16="http://schemas.microsoft.com/office/drawing/2014/main" id="{39A37100-374C-497F-A1B2-997F1D48AE0B}"/>
              </a:ext>
            </a:extLst>
          </p:cNvPr>
          <p:cNvSpPr>
            <a:spLocks noGrp="1"/>
          </p:cNvSpPr>
          <p:nvPr>
            <p:ph type="pic" sz="quarter" idx="25" hasCustomPrompt="1"/>
          </p:nvPr>
        </p:nvSpPr>
        <p:spPr>
          <a:xfrm>
            <a:off x="5694266"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4" name="Bildplatzhalter 26">
            <a:extLst>
              <a:ext uri="{FF2B5EF4-FFF2-40B4-BE49-F238E27FC236}">
                <a16:creationId xmlns:a16="http://schemas.microsoft.com/office/drawing/2014/main" id="{D5D5C5EF-B508-4A8E-855E-5C44B355A5F8}"/>
              </a:ext>
            </a:extLst>
          </p:cNvPr>
          <p:cNvSpPr>
            <a:spLocks noGrp="1"/>
          </p:cNvSpPr>
          <p:nvPr>
            <p:ph type="pic" sz="quarter" idx="26" hasCustomPrompt="1"/>
          </p:nvPr>
        </p:nvSpPr>
        <p:spPr>
          <a:xfrm>
            <a:off x="5695892"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5" name="Bildplatzhalter 26">
            <a:extLst>
              <a:ext uri="{FF2B5EF4-FFF2-40B4-BE49-F238E27FC236}">
                <a16:creationId xmlns:a16="http://schemas.microsoft.com/office/drawing/2014/main" id="{46EB5F58-D3BA-41A7-8FA0-EA3AC3359CFB}"/>
              </a:ext>
            </a:extLst>
          </p:cNvPr>
          <p:cNvSpPr>
            <a:spLocks noGrp="1"/>
          </p:cNvSpPr>
          <p:nvPr>
            <p:ph type="pic" sz="quarter" idx="27" hasCustomPrompt="1"/>
          </p:nvPr>
        </p:nvSpPr>
        <p:spPr>
          <a:xfrm>
            <a:off x="305991"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6" name="Bildplatzhalter 26">
            <a:extLst>
              <a:ext uri="{FF2B5EF4-FFF2-40B4-BE49-F238E27FC236}">
                <a16:creationId xmlns:a16="http://schemas.microsoft.com/office/drawing/2014/main" id="{548557B6-0D09-4EA3-9F24-B5F6FF99766A}"/>
              </a:ext>
            </a:extLst>
          </p:cNvPr>
          <p:cNvSpPr>
            <a:spLocks noGrp="1"/>
          </p:cNvSpPr>
          <p:nvPr>
            <p:ph type="pic" sz="quarter" idx="28" hasCustomPrompt="1"/>
          </p:nvPr>
        </p:nvSpPr>
        <p:spPr>
          <a:xfrm>
            <a:off x="305991" y="3692805"/>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pic>
        <p:nvPicPr>
          <p:cNvPr id="88" name="Grafik 87">
            <a:extLst>
              <a:ext uri="{FF2B5EF4-FFF2-40B4-BE49-F238E27FC236}">
                <a16:creationId xmlns:a16="http://schemas.microsoft.com/office/drawing/2014/main" id="{7DCEEED3-9498-431F-B0E0-1E1192266CD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956807" y="1765150"/>
            <a:ext cx="605543" cy="555506"/>
          </a:xfrm>
          <a:prstGeom prst="rect">
            <a:avLst/>
          </a:prstGeom>
        </p:spPr>
      </p:pic>
      <p:pic>
        <p:nvPicPr>
          <p:cNvPr id="89" name="Grafik 88">
            <a:extLst>
              <a:ext uri="{FF2B5EF4-FFF2-40B4-BE49-F238E27FC236}">
                <a16:creationId xmlns:a16="http://schemas.microsoft.com/office/drawing/2014/main" id="{A667733F-A473-4E01-A52D-32566B281269}"/>
              </a:ext>
            </a:extLst>
          </p:cNvPr>
          <p:cNvPicPr>
            <a:picLocks noChangeAspect="1"/>
          </p:cNvPicPr>
          <p:nvPr userDrawn="1"/>
        </p:nvPicPr>
        <p:blipFill rotWithShape="1">
          <a:blip r:embed="rId5" cstate="hqprint">
            <a:clrChange>
              <a:clrFrom>
                <a:srgbClr val="F0F0F0"/>
              </a:clrFrom>
              <a:clrTo>
                <a:srgbClr val="F0F0F0">
                  <a:alpha val="0"/>
                </a:srgbClr>
              </a:clrTo>
            </a:clrChange>
            <a:extLst>
              <a:ext uri="{28A0092B-C50C-407E-A947-70E740481C1C}">
                <a14:useLocalDpi xmlns:a14="http://schemas.microsoft.com/office/drawing/2010/main"/>
              </a:ext>
            </a:extLst>
          </a:blip>
          <a:srcRect l="7409" t="70357" r="7409" b="7353"/>
          <a:stretch/>
        </p:blipFill>
        <p:spPr>
          <a:xfrm>
            <a:off x="3537352" y="1868599"/>
            <a:ext cx="1552573" cy="406279"/>
          </a:xfrm>
          <a:prstGeom prst="rect">
            <a:avLst/>
          </a:prstGeom>
        </p:spPr>
      </p:pic>
    </p:spTree>
    <p:extLst>
      <p:ext uri="{BB962C8B-B14F-4D97-AF65-F5344CB8AC3E}">
        <p14:creationId xmlns:p14="http://schemas.microsoft.com/office/powerpoint/2010/main" val="35318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4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1+#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3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1+#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70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1+#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80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1+#ppt_w/2"/>
                                          </p:val>
                                        </p:tav>
                                        <p:tav tm="100000">
                                          <p:val>
                                            <p:strVal val="#ppt_x"/>
                                          </p:val>
                                        </p:tav>
                                      </p:tavLst>
                                    </p:anim>
                                    <p:anim calcmode="lin" valueType="num">
                                      <p:cBhvr additive="base">
                                        <p:cTn id="32" dur="500" fill="hold"/>
                                        <p:tgtEl>
                                          <p:spTgt spid="5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1+#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1+#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20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0-#ppt_w/2"/>
                                          </p:val>
                                        </p:tav>
                                        <p:tav tm="100000">
                                          <p:val>
                                            <p:strVal val="#ppt_x"/>
                                          </p:val>
                                        </p:tav>
                                      </p:tavLst>
                                    </p:anim>
                                    <p:anim calcmode="lin" valueType="num">
                                      <p:cBhvr additive="base">
                                        <p:cTn id="56" dur="500" fill="hold"/>
                                        <p:tgtEl>
                                          <p:spTgt spid="60"/>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0-#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50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0-#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60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0-#ppt_w/2"/>
                                          </p:val>
                                        </p:tav>
                                        <p:tav tm="100000">
                                          <p:val>
                                            <p:strVal val="#ppt_x"/>
                                          </p:val>
                                        </p:tav>
                                      </p:tavLst>
                                    </p:anim>
                                    <p:anim calcmode="lin" valueType="num">
                                      <p:cBhvr additive="base">
                                        <p:cTn id="68" dur="500" fill="hold"/>
                                        <p:tgtEl>
                                          <p:spTgt spid="66"/>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80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fill="hold"/>
                                        <p:tgtEl>
                                          <p:spTgt spid="65"/>
                                        </p:tgtEl>
                                        <p:attrNameLst>
                                          <p:attrName>ppt_x</p:attrName>
                                        </p:attrNameLst>
                                      </p:cBhvr>
                                      <p:tavLst>
                                        <p:tav tm="0">
                                          <p:val>
                                            <p:strVal val="0-#ppt_w/2"/>
                                          </p:val>
                                        </p:tav>
                                        <p:tav tm="100000">
                                          <p:val>
                                            <p:strVal val="#ppt_x"/>
                                          </p:val>
                                        </p:tav>
                                      </p:tavLst>
                                    </p:anim>
                                    <p:anim calcmode="lin" valueType="num">
                                      <p:cBhvr additive="base">
                                        <p:cTn id="72" dur="500" fill="hold"/>
                                        <p:tgtEl>
                                          <p:spTgt spid="6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70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400"/>
                                        <p:tgtEl>
                                          <p:spTgt spid="88"/>
                                        </p:tgtEl>
                                      </p:cBhvr>
                                    </p:animEffect>
                                  </p:childTnLst>
                                </p:cTn>
                              </p:par>
                              <p:par>
                                <p:cTn id="76" presetID="10" presetClass="entr" presetSubtype="0" fill="hold" nodeType="withEffect">
                                  <p:stCondLst>
                                    <p:cond delay="700"/>
                                  </p:stCondLst>
                                  <p:childTnLst>
                                    <p:set>
                                      <p:cBhvr>
                                        <p:cTn id="77" dur="1" fill="hold">
                                          <p:stCondLst>
                                            <p:cond delay="0"/>
                                          </p:stCondLst>
                                        </p:cTn>
                                        <p:tgtEl>
                                          <p:spTgt spid="89"/>
                                        </p:tgtEl>
                                        <p:attrNameLst>
                                          <p:attrName>style.visibility</p:attrName>
                                        </p:attrNameLst>
                                      </p:cBhvr>
                                      <p:to>
                                        <p:strVal val="visible"/>
                                      </p:to>
                                    </p:set>
                                    <p:animEffect transition="in" filter="fade">
                                      <p:cBhvr>
                                        <p:cTn id="78" dur="4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endParaRPr lang="de-DE">
              <a:solidFill>
                <a:srgbClr val="6E6452"/>
              </a:solidFill>
            </a:endParaRPr>
          </a:p>
        </p:txBody>
      </p:sp>
      <p:sp>
        <p:nvSpPr>
          <p:cNvPr id="4" name="Datumsplatzhalter 3"/>
          <p:cNvSpPr>
            <a:spLocks noGrp="1"/>
          </p:cNvSpPr>
          <p:nvPr>
            <p:ph type="dt" sz="half" idx="11"/>
          </p:nvPr>
        </p:nvSpPr>
        <p:spPr/>
        <p:txBody>
          <a:bodyPr/>
          <a:lstStyle/>
          <a:p>
            <a:fld id="{FEAEF36E-BF24-40B9-B96E-2F1C4D7398D1}" type="datetime1">
              <a:rPr lang="fr-FR" smtClean="0">
                <a:solidFill>
                  <a:srgbClr val="6E6452"/>
                </a:solidFill>
              </a:rPr>
              <a:t>20/02/2020</a:t>
            </a:fld>
            <a:endParaRPr lang="de-DE">
              <a:solidFill>
                <a:srgbClr val="6E6452"/>
              </a:solidFill>
            </a:endParaRPr>
          </a:p>
        </p:txBody>
      </p:sp>
      <p:sp>
        <p:nvSpPr>
          <p:cNvPr id="7" name="Inhaltsplatzhalter 2"/>
          <p:cNvSpPr>
            <a:spLocks noGrp="1"/>
          </p:cNvSpPr>
          <p:nvPr>
            <p:ph idx="1" hasCustomPrompt="1"/>
          </p:nvPr>
        </p:nvSpPr>
        <p:spPr>
          <a:xfrm>
            <a:off x="684000" y="1836000"/>
            <a:ext cx="7776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615328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000" y="1112400"/>
            <a:ext cx="7776000" cy="463446"/>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endParaRPr lang="de-DE">
              <a:solidFill>
                <a:srgbClr val="6E6452"/>
              </a:solidFill>
            </a:endParaRPr>
          </a:p>
        </p:txBody>
      </p:sp>
      <p:sp>
        <p:nvSpPr>
          <p:cNvPr id="4" name="Datumsplatzhalter 3"/>
          <p:cNvSpPr>
            <a:spLocks noGrp="1"/>
          </p:cNvSpPr>
          <p:nvPr>
            <p:ph type="dt" sz="half" idx="11"/>
          </p:nvPr>
        </p:nvSpPr>
        <p:spPr/>
        <p:txBody>
          <a:bodyPr/>
          <a:lstStyle/>
          <a:p>
            <a:fld id="{3B502B5F-DF06-4DAF-99C4-ECA3508553C7}" type="datetime1">
              <a:rPr lang="fr-FR" smtClean="0">
                <a:solidFill>
                  <a:srgbClr val="6E6452"/>
                </a:solidFill>
              </a:rPr>
              <a:t>20/02/2020</a:t>
            </a:fld>
            <a:endParaRPr lang="de-DE">
              <a:solidFill>
                <a:srgbClr val="6E6452"/>
              </a:solidFill>
            </a:endParaRPr>
          </a:p>
        </p:txBody>
      </p:sp>
    </p:spTree>
    <p:extLst>
      <p:ext uri="{BB962C8B-B14F-4D97-AF65-F5344CB8AC3E}">
        <p14:creationId xmlns:p14="http://schemas.microsoft.com/office/powerpoint/2010/main" val="11091082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fusszei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62777" y="4901127"/>
            <a:ext cx="3418449" cy="253916"/>
          </a:xfrm>
          <a:prstGeom prst="rect">
            <a:avLst/>
          </a:prstGeom>
        </p:spPr>
        <p:txBody>
          <a:bodyPr/>
          <a:lstStyle/>
          <a:p>
            <a:pPr eaLnBrk="0" fontAlgn="base" hangingPunct="0">
              <a:spcBef>
                <a:spcPct val="0"/>
              </a:spcBef>
              <a:spcAft>
                <a:spcPct val="0"/>
              </a:spcAft>
            </a:pPr>
            <a:endParaRPr lang="de-DE" sz="1650" b="1">
              <a:solidFill>
                <a:srgbClr val="999999"/>
              </a:solidFill>
            </a:endParaRPr>
          </a:p>
        </p:txBody>
      </p:sp>
      <p:sp>
        <p:nvSpPr>
          <p:cNvPr id="4" name="Datumsplatzhalter 3"/>
          <p:cNvSpPr>
            <a:spLocks noGrp="1"/>
          </p:cNvSpPr>
          <p:nvPr>
            <p:ph type="dt" sz="half" idx="11"/>
          </p:nvPr>
        </p:nvSpPr>
        <p:spPr/>
        <p:txBody>
          <a:bodyPr/>
          <a:lstStyle/>
          <a:p>
            <a:fld id="{938D37A2-C0F7-4632-AF1E-64B7BDD7303C}" type="datetime1">
              <a:rPr lang="fr-FR" smtClean="0"/>
              <a:t>20/02/2020</a:t>
            </a:fld>
            <a:endParaRPr lang="de-DE"/>
          </a:p>
        </p:txBody>
      </p:sp>
    </p:spTree>
    <p:extLst>
      <p:ext uri="{BB962C8B-B14F-4D97-AF65-F5344CB8AC3E}">
        <p14:creationId xmlns:p14="http://schemas.microsoft.com/office/powerpoint/2010/main" val="412746995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el farbig">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dirty="0"/>
              <a:t>Titelfolie / </a:t>
            </a:r>
            <a:r>
              <a:rPr lang="de-DE" noProof="0" dirty="0"/>
              <a:t>Headline</a:t>
            </a:r>
            <a:br>
              <a:rPr lang="de-DE" noProof="0" dirty="0"/>
            </a:br>
            <a:r>
              <a:rPr lang="de-DE" noProof="0" dirty="0"/>
              <a:t>mit farbigem GIZ Key Visual</a:t>
            </a:r>
            <a:endParaRPr lang="de-DE"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a:p>
            <a:pPr lvl="0"/>
            <a:r>
              <a:rPr lang="de-DE" dirty="0"/>
              <a:t>Projektname | Datum  </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Tree>
    <p:extLst>
      <p:ext uri="{BB962C8B-B14F-4D97-AF65-F5344CB8AC3E}">
        <p14:creationId xmlns:p14="http://schemas.microsoft.com/office/powerpoint/2010/main" val="155031210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el s/w">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a:p>
            <a:pPr lvl="0"/>
            <a:r>
              <a:rPr lang="de-DE" dirty="0"/>
              <a:t>Projektname | Datum</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dirty="0"/>
              <a:t>Titelfolie / Headline</a:t>
            </a:r>
            <a:br>
              <a:rPr lang="de-DE" dirty="0"/>
            </a:br>
            <a:r>
              <a:rPr lang="de-DE" dirty="0"/>
              <a:t>mit s/w GIZ Key Visual</a:t>
            </a:r>
          </a:p>
        </p:txBody>
      </p:sp>
    </p:spTree>
    <p:extLst>
      <p:ext uri="{BB962C8B-B14F-4D97-AF65-F5344CB8AC3E}">
        <p14:creationId xmlns:p14="http://schemas.microsoft.com/office/powerpoint/2010/main" val="13489687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el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dirty="0">
                <a:ln>
                  <a:noFill/>
                </a:ln>
                <a:solidFill>
                  <a:prstClr val="black"/>
                </a:solidFill>
                <a:effectLst/>
                <a:uLnTx/>
                <a:uFillTx/>
                <a:latin typeface="+mn-lt"/>
                <a:ea typeface="+mn-ea"/>
                <a:cs typeface="+mn-cs"/>
              </a:rPr>
            </a:br>
            <a:endParaRPr kumimoji="0" lang="de-DE" sz="12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Bei Bedarf unter „Format/Schneidewerkzeug“ </a:t>
            </a:r>
            <a:br>
              <a:rPr lang="de-DE" sz="900" b="0" dirty="0">
                <a:solidFill>
                  <a:schemeClr val="bg1">
                    <a:lumMod val="50000"/>
                  </a:schemeClr>
                </a:solidFill>
              </a:rPr>
            </a:br>
            <a:r>
              <a:rPr lang="de-DE" sz="900" b="0" dirty="0">
                <a:solidFill>
                  <a:schemeClr val="bg1">
                    <a:lumMod val="50000"/>
                  </a:schemeClr>
                </a:solidFill>
              </a:rPr>
              <a:t>Ausschnitt bearbeiten.</a:t>
            </a:r>
          </a:p>
        </p:txBody>
      </p:sp>
      <p:pic>
        <p:nvPicPr>
          <p:cNvPr id="7" name="Grafik 6" descr="Ein Bild, das Screenshot enthält.&#10;&#10;Automatisch generierte Beschreibung">
            <a:extLst>
              <a:ext uri="{FF2B5EF4-FFF2-40B4-BE49-F238E27FC236}">
                <a16:creationId xmlns:a16="http://schemas.microsoft.com/office/drawing/2014/main" id="{B2F80A22-ED8F-44E7-B2BE-85BF50D142D7}"/>
              </a:ext>
            </a:extLst>
          </p:cNvPr>
          <p:cNvPicPr>
            <a:picLocks noChangeAspect="1"/>
          </p:cNvPicPr>
          <p:nvPr userDrawn="1"/>
        </p:nvPicPr>
        <p:blipFill rotWithShape="1">
          <a:blip r:embed="rId4"/>
          <a:srcRect r="60723"/>
          <a:stretch/>
        </p:blipFill>
        <p:spPr>
          <a:xfrm>
            <a:off x="7454079" y="852600"/>
            <a:ext cx="465722" cy="563519"/>
          </a:xfrm>
          <a:prstGeom prst="rect">
            <a:avLst/>
          </a:prstGeom>
        </p:spPr>
      </p:pic>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5">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de-DE" dirty="0"/>
              <a:t>Titelfolie / Headline</a:t>
            </a:r>
            <a:br>
              <a:rPr lang="de-DE" dirty="0"/>
            </a:br>
            <a:r>
              <a:rPr lang="de-DE" dirty="0"/>
              <a:t>mit Hintergrundfoto (austauschbar)</a:t>
            </a:r>
          </a:p>
        </p:txBody>
      </p:sp>
      <p:pic>
        <p:nvPicPr>
          <p:cNvPr id="4" name="Grafik 3" descr="Ein Bild, das Screenshot enthält.&#10;&#10;Automatisch generierte Beschreibung">
            <a:extLst>
              <a:ext uri="{FF2B5EF4-FFF2-40B4-BE49-F238E27FC236}">
                <a16:creationId xmlns:a16="http://schemas.microsoft.com/office/drawing/2014/main" id="{E5595441-F987-46F7-B0FF-6162DB53F7E5}"/>
              </a:ext>
            </a:extLst>
          </p:cNvPr>
          <p:cNvPicPr>
            <a:picLocks noChangeAspect="1"/>
          </p:cNvPicPr>
          <p:nvPr userDrawn="1"/>
        </p:nvPicPr>
        <p:blipFill>
          <a:blip r:embed="rId6"/>
          <a:stretch>
            <a:fillRect/>
          </a:stretch>
        </p:blipFill>
        <p:spPr>
          <a:xfrm>
            <a:off x="5589808" y="852600"/>
            <a:ext cx="1584898" cy="563519"/>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a:p>
            <a:pPr lvl="0"/>
            <a:r>
              <a:rPr lang="de-DE" dirty="0"/>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sp>
        <p:nvSpPr>
          <p:cNvPr id="30" name="Rechteck 29">
            <a:extLst>
              <a:ext uri="{FF2B5EF4-FFF2-40B4-BE49-F238E27FC236}">
                <a16:creationId xmlns:a16="http://schemas.microsoft.com/office/drawing/2014/main" id="{D653919A-E7CD-4FC8-8C22-019673316FC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63D020A0-C673-400D-8D07-9B4444BF8D7C}"/>
              </a:ext>
            </a:extLst>
          </p:cNvPr>
          <p:cNvSpPr/>
          <p:nvPr userDrawn="1"/>
        </p:nvSpPr>
        <p:spPr bwMode="gray">
          <a:xfrm>
            <a:off x="747845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227620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el Grafik/Freisteller">
    <p:spTree>
      <p:nvGrpSpPr>
        <p:cNvPr id="1" name=""/>
        <p:cNvGrpSpPr/>
        <p:nvPr/>
      </p:nvGrpSpPr>
      <p:grpSpPr>
        <a:xfrm>
          <a:off x="0" y="0"/>
          <a:ext cx="0" cy="0"/>
          <a:chOff x="0" y="0"/>
          <a:chExt cx="0" cy="0"/>
        </a:xfrm>
      </p:grpSpPr>
      <p:pic>
        <p:nvPicPr>
          <p:cNvPr id="30" name="Grafik 29" descr="Ein Bild, das Screenshot enthält.&#10;&#10;Automatisch generierte Beschreibung">
            <a:extLst>
              <a:ext uri="{FF2B5EF4-FFF2-40B4-BE49-F238E27FC236}">
                <a16:creationId xmlns:a16="http://schemas.microsoft.com/office/drawing/2014/main" id="{A5AD85A5-A6F8-4851-92FD-EA6609DAF6FA}"/>
              </a:ext>
            </a:extLst>
          </p:cNvPr>
          <p:cNvPicPr>
            <a:picLocks noChangeAspect="1"/>
          </p:cNvPicPr>
          <p:nvPr userDrawn="1"/>
        </p:nvPicPr>
        <p:blipFill rotWithShape="1">
          <a:blip r:embed="rId2"/>
          <a:srcRect r="60723"/>
          <a:stretch/>
        </p:blipFill>
        <p:spPr>
          <a:xfrm>
            <a:off x="7505658" y="852600"/>
            <a:ext cx="465722" cy="563519"/>
          </a:xfrm>
          <a:prstGeom prst="rect">
            <a:avLst/>
          </a:prstGeom>
        </p:spPr>
      </p:pic>
      <p:pic>
        <p:nvPicPr>
          <p:cNvPr id="31" name="Grafik 30" descr="Ein Bild, das Screenshot enthält.&#10;&#10;Automatisch generierte Beschreibung">
            <a:extLst>
              <a:ext uri="{FF2B5EF4-FFF2-40B4-BE49-F238E27FC236}">
                <a16:creationId xmlns:a16="http://schemas.microsoft.com/office/drawing/2014/main" id="{4F0518D7-2DF0-4D50-B3EB-3D64E2485ABF}"/>
              </a:ext>
            </a:extLst>
          </p:cNvPr>
          <p:cNvPicPr>
            <a:picLocks noChangeAspect="1"/>
          </p:cNvPicPr>
          <p:nvPr userDrawn="1"/>
        </p:nvPicPr>
        <p:blipFill>
          <a:blip r:embed="rId3"/>
          <a:stretch>
            <a:fillRect/>
          </a:stretch>
        </p:blipFill>
        <p:spPr>
          <a:xfrm>
            <a:off x="5589808" y="852600"/>
            <a:ext cx="1584898" cy="563519"/>
          </a:xfrm>
          <a:prstGeom prst="rect">
            <a:avLst/>
          </a:prstGeom>
        </p:spPr>
      </p:pic>
      <p:sp>
        <p:nvSpPr>
          <p:cNvPr id="32" name="Rechteck 31">
            <a:extLst>
              <a:ext uri="{FF2B5EF4-FFF2-40B4-BE49-F238E27FC236}">
                <a16:creationId xmlns:a16="http://schemas.microsoft.com/office/drawing/2014/main" id="{3D8B1A33-9136-4498-A38F-1FAFEE6C912B}"/>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13815075-80B4-4697-8852-2EC6A756D3E7}"/>
              </a:ext>
            </a:extLst>
          </p:cNvPr>
          <p:cNvSpPr/>
          <p:nvPr userDrawn="1"/>
        </p:nvSpPr>
        <p:spPr bwMode="gray">
          <a:xfrm>
            <a:off x="7530036"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dirty="0">
                <a:ln>
                  <a:noFill/>
                </a:ln>
                <a:solidFill>
                  <a:prstClr val="black"/>
                </a:solidFill>
                <a:effectLst/>
                <a:uLnTx/>
                <a:uFillTx/>
                <a:latin typeface="+mn-lt"/>
                <a:ea typeface="+mn-ea"/>
                <a:cs typeface="+mn-cs"/>
              </a:rPr>
            </a:br>
            <a:endParaRPr kumimoji="0" lang="de-DE" sz="12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Bei Bedarf unter „Format/Schneidewerkzeug“ </a:t>
            </a:r>
            <a:br>
              <a:rPr lang="de-DE" sz="900" b="0" dirty="0">
                <a:solidFill>
                  <a:schemeClr val="bg1">
                    <a:lumMod val="50000"/>
                  </a:schemeClr>
                </a:solidFill>
              </a:rPr>
            </a:br>
            <a:r>
              <a:rPr lang="de-DE" sz="900" b="0" dirty="0">
                <a:solidFill>
                  <a:schemeClr val="bg1">
                    <a:lumMod val="50000"/>
                  </a:schemeClr>
                </a:solidFill>
              </a:rPr>
              <a:t>Ausschnitt bearbeiten.</a:t>
            </a: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dirty="0"/>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6"/>
            <a:srcRect/>
            <a:stretch>
              <a:fillRect l="-10" r="-10"/>
            </a:stretch>
          </a:blipFill>
        </p:spPr>
        <p:txBody>
          <a:bodyPr wrap="square" lIns="576000" bIns="1036800" anchor="b">
            <a:noAutofit/>
          </a:bodyPr>
          <a:lstStyle>
            <a:lvl1pPr>
              <a:defRPr sz="2600" b="1">
                <a:solidFill>
                  <a:schemeClr val="tx1"/>
                </a:solidFill>
              </a:defRPr>
            </a:lvl1pPr>
          </a:lstStyle>
          <a:p>
            <a:r>
              <a:rPr lang="de-DE" dirty="0"/>
              <a:t>Titelfolie für Illustration/Freisteller </a:t>
            </a:r>
            <a:br>
              <a:rPr lang="de-DE" dirty="0"/>
            </a:br>
            <a:r>
              <a:rPr lang="de-DE" dirty="0"/>
              <a:t>mit weißem Hintergrund (austauschbar)</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a:p>
            <a:pPr lvl="0"/>
            <a:r>
              <a:rPr lang="de-DE" dirty="0"/>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cxnSp>
        <p:nvCxnSpPr>
          <p:cNvPr id="29" name="Gerade Verbindung mit Pfeil 28">
            <a:extLst>
              <a:ext uri="{FF2B5EF4-FFF2-40B4-BE49-F238E27FC236}">
                <a16:creationId xmlns:a16="http://schemas.microsoft.com/office/drawing/2014/main" id="{B1AFA279-6BD4-4D5A-91D6-9AF666C8CC39}"/>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84580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el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r>
              <a:rPr lang="de-DE" dirty="0"/>
              <a:t> </a:t>
            </a:r>
          </a:p>
          <a:p>
            <a:pPr lvl="0"/>
            <a:r>
              <a:rPr lang="de-DE" dirty="0"/>
              <a:t>Projektname | Datum</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dirty="0"/>
              <a:t>Alternative Titelfolie</a:t>
            </a:r>
            <a:br>
              <a:rPr lang="de-DE" dirty="0"/>
            </a:br>
            <a:r>
              <a:rPr lang="de-DE" dirty="0"/>
              <a:t>ohne Foto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09996134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ischenfolie s/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dirty="0"/>
              <a:t>Zwischenfolie</a:t>
            </a:r>
            <a:endParaRPr lang="de-DE" dirty="0"/>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6558C9DC-3407-4DF6-88A6-82FDBABAA615}"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E2C8438B-348D-4528-AA9D-72D961290592}"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de-DE"/>
              <a:t>Mastertextformat bearbeiten</a:t>
            </a:r>
          </a:p>
        </p:txBody>
      </p:sp>
    </p:spTree>
    <p:extLst>
      <p:ext uri="{BB962C8B-B14F-4D97-AF65-F5344CB8AC3E}">
        <p14:creationId xmlns:p14="http://schemas.microsoft.com/office/powerpoint/2010/main" val="3536414686"/>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B6035D73-0BBF-478E-A730-7CB9338D2350}"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p:nvPr>
        </p:nvSpPr>
        <p:spPr bwMode="gray">
          <a:xfrm>
            <a:off x="449818" y="1020969"/>
            <a:ext cx="7172684" cy="2810133"/>
          </a:xfrm>
        </p:spPr>
        <p:txBody>
          <a:bodyPr/>
          <a:lstStyle>
            <a:lvl1pPr marL="228600" indent="-228600">
              <a:spcBef>
                <a:spcPts val="1800"/>
              </a:spcBef>
              <a:buFont typeface="+mj-lt"/>
              <a:buAutoNum type="arabicPeriod"/>
              <a:defRPr/>
            </a:lvl1pPr>
          </a:lstStyle>
          <a:p>
            <a:pPr lvl="0"/>
            <a:r>
              <a:rPr lang="de-DE"/>
              <a:t>Mastertextformat bearbeiten</a:t>
            </a:r>
          </a:p>
        </p:txBody>
      </p:sp>
    </p:spTree>
    <p:extLst>
      <p:ext uri="{BB962C8B-B14F-4D97-AF65-F5344CB8AC3E}">
        <p14:creationId xmlns:p14="http://schemas.microsoft.com/office/powerpoint/2010/main" val="1855477732"/>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apitelstartfolie s/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de-DE" dirty="0"/>
              <a:t>Kapitel- Startfolie</a:t>
            </a:r>
            <a:br>
              <a:rPr lang="de-DE" dirty="0"/>
            </a:br>
            <a:r>
              <a:rPr lang="de-DE" noProof="0" dirty="0"/>
              <a:t>mit s/w GIZ Key Visual</a:t>
            </a:r>
            <a:endParaRPr lang="de-DE" dirty="0"/>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546BE2C7-4234-4436-A9D7-081E107ACB98}"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147982359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apitelstartfolie Foto">
    <p:spTree>
      <p:nvGrpSpPr>
        <p:cNvPr id="1" name=""/>
        <p:cNvGrpSpPr/>
        <p:nvPr/>
      </p:nvGrpSpPr>
      <p:grpSpPr>
        <a:xfrm>
          <a:off x="0" y="0"/>
          <a:ext cx="0" cy="0"/>
          <a:chOff x="0" y="0"/>
          <a:chExt cx="0" cy="0"/>
        </a:xfrm>
      </p:grpSpPr>
      <p:pic>
        <p:nvPicPr>
          <p:cNvPr id="30" name="Grafik 29" descr="Ein Bild, das Screenshot enthält.&#10;&#10;Automatisch generierte Beschreibung">
            <a:extLst>
              <a:ext uri="{FF2B5EF4-FFF2-40B4-BE49-F238E27FC236}">
                <a16:creationId xmlns:a16="http://schemas.microsoft.com/office/drawing/2014/main" id="{44D13A53-E295-469E-858E-7B58C3A9BDEE}"/>
              </a:ext>
            </a:extLst>
          </p:cNvPr>
          <p:cNvPicPr>
            <a:picLocks noChangeAspect="1"/>
          </p:cNvPicPr>
          <p:nvPr userDrawn="1"/>
        </p:nvPicPr>
        <p:blipFill rotWithShape="1">
          <a:blip r:embed="rId2"/>
          <a:srcRect r="60723"/>
          <a:stretch/>
        </p:blipFill>
        <p:spPr>
          <a:xfrm>
            <a:off x="7500969" y="852600"/>
            <a:ext cx="465722" cy="563519"/>
          </a:xfrm>
          <a:prstGeom prst="rect">
            <a:avLst/>
          </a:prstGeom>
        </p:spPr>
      </p:pic>
      <p:pic>
        <p:nvPicPr>
          <p:cNvPr id="31" name="Grafik 30" descr="Ein Bild, das Screenshot enthält.&#10;&#10;Automatisch generierte Beschreibung">
            <a:extLst>
              <a:ext uri="{FF2B5EF4-FFF2-40B4-BE49-F238E27FC236}">
                <a16:creationId xmlns:a16="http://schemas.microsoft.com/office/drawing/2014/main" id="{039598BE-791E-4D95-98E2-387FD9AFFE2B}"/>
              </a:ext>
            </a:extLst>
          </p:cNvPr>
          <p:cNvPicPr>
            <a:picLocks noChangeAspect="1"/>
          </p:cNvPicPr>
          <p:nvPr userDrawn="1"/>
        </p:nvPicPr>
        <p:blipFill>
          <a:blip r:embed="rId3"/>
          <a:stretch>
            <a:fillRect/>
          </a:stretch>
        </p:blipFill>
        <p:spPr>
          <a:xfrm>
            <a:off x="5589808" y="852600"/>
            <a:ext cx="1584898" cy="563519"/>
          </a:xfrm>
          <a:prstGeom prst="rect">
            <a:avLst/>
          </a:prstGeom>
        </p:spPr>
      </p:pic>
      <p:sp>
        <p:nvSpPr>
          <p:cNvPr id="32" name="Rechteck 31">
            <a:extLst>
              <a:ext uri="{FF2B5EF4-FFF2-40B4-BE49-F238E27FC236}">
                <a16:creationId xmlns:a16="http://schemas.microsoft.com/office/drawing/2014/main" id="{15D7DBD6-6353-423F-8FD4-C16E2BBCE1B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ED021507-F859-4746-88F8-317706961200}"/>
              </a:ext>
            </a:extLst>
          </p:cNvPr>
          <p:cNvSpPr/>
          <p:nvPr userDrawn="1"/>
        </p:nvSpPr>
        <p:spPr bwMode="gray">
          <a:xfrm>
            <a:off x="752534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dirty="0">
                <a:ln>
                  <a:noFill/>
                </a:ln>
                <a:solidFill>
                  <a:prstClr val="black"/>
                </a:solidFill>
                <a:effectLst/>
                <a:uLnTx/>
                <a:uFillTx/>
                <a:latin typeface="+mn-lt"/>
                <a:ea typeface="+mn-ea"/>
                <a:cs typeface="+mn-cs"/>
              </a:rPr>
            </a:br>
            <a:endParaRPr kumimoji="0" lang="de-DE" sz="12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Bei Bedarf unter „Format/Schneidewerkzeug“ </a:t>
            </a:r>
            <a:br>
              <a:rPr lang="de-DE" sz="900" b="0" dirty="0">
                <a:solidFill>
                  <a:schemeClr val="bg1">
                    <a:lumMod val="50000"/>
                  </a:schemeClr>
                </a:solidFill>
              </a:rPr>
            </a:br>
            <a:r>
              <a:rPr lang="de-DE" sz="900" b="0" dirty="0">
                <a:solidFill>
                  <a:schemeClr val="bg1">
                    <a:lumMod val="50000"/>
                  </a:schemeClr>
                </a:solidFill>
              </a:rPr>
              <a:t>Ausschnitt bearbeiten.</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de-DE" dirty="0"/>
              <a:t>Kapitel- Startfolie</a:t>
            </a:r>
            <a:br>
              <a:rPr lang="de-DE" dirty="0"/>
            </a:br>
            <a:r>
              <a:rPr lang="de-DE" dirty="0"/>
              <a:t>mit Hintergrundfoto (austauschbar)</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FDD79862-8BF3-4D14-AF58-2F22BF60427E}"/>
              </a:ext>
            </a:extLst>
          </p:cNvPr>
          <p:cNvSpPr>
            <a:spLocks noGrp="1"/>
          </p:cNvSpPr>
          <p:nvPr>
            <p:ph type="dt" sz="half" idx="12"/>
          </p:nvPr>
        </p:nvSpPr>
        <p:spPr bwMode="gray"/>
        <p:txBody>
          <a:bodyPr/>
          <a:lstStyle/>
          <a:p>
            <a:fld id="{26C829AB-E6C8-4D48-AF0C-245B80E22E7B}" type="datetime1">
              <a:rPr lang="fr-FR" smtClean="0"/>
              <a:t>20/02/2020</a:t>
            </a:fld>
            <a:endParaRPr lang="de-DE" dirty="0"/>
          </a:p>
        </p:txBody>
      </p:sp>
      <p:sp>
        <p:nvSpPr>
          <p:cNvPr id="4" name="Fußzeilenplatzhalter 3">
            <a:extLst>
              <a:ext uri="{FF2B5EF4-FFF2-40B4-BE49-F238E27FC236}">
                <a16:creationId xmlns:a16="http://schemas.microsoft.com/office/drawing/2014/main" id="{2CB5F56C-6422-4495-9DA4-2AF22406E267}"/>
              </a:ext>
            </a:extLst>
          </p:cNvPr>
          <p:cNvSpPr>
            <a:spLocks noGrp="1"/>
          </p:cNvSpPr>
          <p:nvPr>
            <p:ph type="ftr" sz="quarter" idx="13"/>
          </p:nvPr>
        </p:nvSpPr>
        <p:spPr bwMode="gray"/>
        <p:txBody>
          <a:bodyPr/>
          <a:lstStyle/>
          <a:p>
            <a:endParaRPr lang="en-US" dirty="0"/>
          </a:p>
        </p:txBody>
      </p:sp>
      <p:sp>
        <p:nvSpPr>
          <p:cNvPr id="5" name="Foliennummernplatzhalter 4">
            <a:extLst>
              <a:ext uri="{FF2B5EF4-FFF2-40B4-BE49-F238E27FC236}">
                <a16:creationId xmlns:a16="http://schemas.microsoft.com/office/drawing/2014/main" id="{2D7E061E-EDDF-4769-84B3-644BEC3FD70D}"/>
              </a:ext>
            </a:extLst>
          </p:cNvPr>
          <p:cNvSpPr>
            <a:spLocks noGrp="1"/>
          </p:cNvSpPr>
          <p:nvPr>
            <p:ph type="sldNum" sz="quarter" idx="14"/>
          </p:nvPr>
        </p:nvSpPr>
        <p:spPr bwMode="gray"/>
        <p:txBody>
          <a:bodyPr/>
          <a:lstStyle/>
          <a:p>
            <a:r>
              <a:rPr lang="de-DE"/>
              <a:t>Seite </a:t>
            </a:r>
            <a:fld id="{3A8B5DB7-81A8-4ED4-916B-6B23CD603687}" type="slidenum">
              <a:rPr smtClean="0"/>
              <a:pPr/>
              <a:t>‹Nr.›</a:t>
            </a:fld>
            <a:endParaRPr dirty="0"/>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pPr lvl="0"/>
            <a:r>
              <a:rPr lang="de-DE" dirty="0"/>
              <a:t>Dies ist die </a:t>
            </a:r>
            <a:r>
              <a:rPr lang="de-DE" dirty="0" err="1"/>
              <a:t>Subline</a:t>
            </a:r>
            <a:endParaRPr lang="de-DE" dirty="0"/>
          </a:p>
        </p:txBody>
      </p:sp>
      <p:cxnSp>
        <p:nvCxnSpPr>
          <p:cNvPr id="29" name="Gerade Verbindung mit Pfeil 28">
            <a:extLst>
              <a:ext uri="{FF2B5EF4-FFF2-40B4-BE49-F238E27FC236}">
                <a16:creationId xmlns:a16="http://schemas.microsoft.com/office/drawing/2014/main" id="{32E200F4-77BE-447A-A909-46651560A0DE}"/>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41921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apitelstartfoli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pPr lvl="0"/>
            <a:r>
              <a:rPr lang="de-DE" dirty="0"/>
              <a:t>Dies ist die </a:t>
            </a:r>
            <a:r>
              <a:rPr lang="de-DE" dirty="0" err="1"/>
              <a:t>Subline</a:t>
            </a:r>
            <a:endParaRPr lang="de-DE"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dirty="0"/>
              <a:t>Kapitel- Startfolie</a:t>
            </a:r>
            <a:br>
              <a:rPr lang="de-DE" dirty="0"/>
            </a:br>
            <a:r>
              <a:rPr lang="de-DE" dirty="0"/>
              <a:t>Diese kann auch zweizeilig sein</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Datumsplatzhalter 1">
            <a:extLst>
              <a:ext uri="{FF2B5EF4-FFF2-40B4-BE49-F238E27FC236}">
                <a16:creationId xmlns:a16="http://schemas.microsoft.com/office/drawing/2014/main" id="{83DA937B-815A-4937-A580-EB446EC1E29C}"/>
              </a:ext>
            </a:extLst>
          </p:cNvPr>
          <p:cNvSpPr>
            <a:spLocks noGrp="1"/>
          </p:cNvSpPr>
          <p:nvPr>
            <p:ph type="dt" sz="half" idx="11"/>
          </p:nvPr>
        </p:nvSpPr>
        <p:spPr bwMode="gray"/>
        <p:txBody>
          <a:bodyPr/>
          <a:lstStyle/>
          <a:p>
            <a:fld id="{974635C6-E3E6-4943-8AFD-C3BE059373A4}" type="datetime1">
              <a:rPr lang="fr-FR" smtClean="0"/>
              <a:t>20/02/2020</a:t>
            </a:fld>
            <a:endParaRPr lang="de-DE" dirty="0"/>
          </a:p>
        </p:txBody>
      </p:sp>
      <p:sp>
        <p:nvSpPr>
          <p:cNvPr id="3" name="Fußzeilenplatzhalter 2">
            <a:extLst>
              <a:ext uri="{FF2B5EF4-FFF2-40B4-BE49-F238E27FC236}">
                <a16:creationId xmlns:a16="http://schemas.microsoft.com/office/drawing/2014/main" id="{3879C62A-D416-4679-A185-87D192D151AE}"/>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344C1EF2-B6DF-42B8-821B-BF76B5E14A26}"/>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88434915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Zwischenfolie s/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dirty="0"/>
              <a:t>Zwischenfolie</a:t>
            </a:r>
            <a:endParaRPr lang="de-DE" dirty="0"/>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47B5EDA8-305F-4B8A-84BB-5F5FCFDC58EE}"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235335724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Zwischenfolie weiß">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dirty="0"/>
              <a:t>Zwischenfolie</a:t>
            </a:r>
            <a:endParaRPr lang="de-DE" dirty="0"/>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C36E6BEE-170C-4D45-8D53-ABAE71C234B5}"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310599166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Zwischenfolie weiß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dirty="0"/>
              <a:t>Zwischenfolie</a:t>
            </a:r>
            <a:endParaRPr lang="de-DE" dirty="0"/>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97C32ED0-89A4-43D3-83CB-F8FA721B6F6F}"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48007389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Zwischenfolie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dirty="0">
                <a:ln>
                  <a:noFill/>
                </a:ln>
                <a:solidFill>
                  <a:prstClr val="black"/>
                </a:solidFill>
                <a:effectLst/>
                <a:uLnTx/>
                <a:uFillTx/>
                <a:latin typeface="+mn-lt"/>
                <a:ea typeface="+mn-ea"/>
                <a:cs typeface="+mn-cs"/>
              </a:rPr>
            </a:br>
            <a:endParaRPr kumimoji="0" lang="de-DE" sz="12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Bei Bedarf unter „Format/ Schneidewerkzeug“ </a:t>
            </a:r>
            <a:br>
              <a:rPr lang="de-DE" sz="900" b="0" dirty="0">
                <a:solidFill>
                  <a:schemeClr val="bg1">
                    <a:lumMod val="50000"/>
                  </a:schemeClr>
                </a:solidFill>
              </a:rPr>
            </a:br>
            <a:r>
              <a:rPr lang="de-DE" sz="900" b="0" dirty="0">
                <a:solidFill>
                  <a:schemeClr val="bg1">
                    <a:lumMod val="50000"/>
                  </a:schemeClr>
                </a:solidFill>
              </a:rPr>
              <a:t>Ausschnitt bearbeiten.</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1800" b="0">
                <a:solidFill>
                  <a:schemeClr val="tx1"/>
                </a:solidFill>
              </a:defRPr>
            </a:lvl1pPr>
          </a:lstStyle>
          <a:p>
            <a:r>
              <a:rPr lang="de-DE" dirty="0"/>
              <a:t>Zwischenfolie mit Hintergrundfoto </a:t>
            </a:r>
            <a:br>
              <a:rPr lang="de-DE" dirty="0"/>
            </a:br>
            <a:r>
              <a:rPr lang="de-DE" dirty="0"/>
              <a:t>(austauschbar) </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FDD79862-8BF3-4D14-AF58-2F22BF60427E}"/>
              </a:ext>
            </a:extLst>
          </p:cNvPr>
          <p:cNvSpPr>
            <a:spLocks noGrp="1"/>
          </p:cNvSpPr>
          <p:nvPr>
            <p:ph type="dt" sz="half" idx="12"/>
          </p:nvPr>
        </p:nvSpPr>
        <p:spPr bwMode="gray"/>
        <p:txBody>
          <a:bodyPr/>
          <a:lstStyle/>
          <a:p>
            <a:fld id="{327E45D3-8A3B-4509-A2B8-677E6CCA6AE6}" type="datetime1">
              <a:rPr lang="fr-FR" smtClean="0"/>
              <a:t>20/02/2020</a:t>
            </a:fld>
            <a:endParaRPr lang="de-DE" dirty="0"/>
          </a:p>
        </p:txBody>
      </p:sp>
      <p:sp>
        <p:nvSpPr>
          <p:cNvPr id="4" name="Fußzeilenplatzhalter 3">
            <a:extLst>
              <a:ext uri="{FF2B5EF4-FFF2-40B4-BE49-F238E27FC236}">
                <a16:creationId xmlns:a16="http://schemas.microsoft.com/office/drawing/2014/main" id="{2CB5F56C-6422-4495-9DA4-2AF22406E267}"/>
              </a:ext>
            </a:extLst>
          </p:cNvPr>
          <p:cNvSpPr>
            <a:spLocks noGrp="1"/>
          </p:cNvSpPr>
          <p:nvPr>
            <p:ph type="ftr" sz="quarter" idx="13"/>
          </p:nvPr>
        </p:nvSpPr>
        <p:spPr bwMode="gray"/>
        <p:txBody>
          <a:bodyPr/>
          <a:lstStyle/>
          <a:p>
            <a:endParaRPr lang="en-US" dirty="0"/>
          </a:p>
        </p:txBody>
      </p:sp>
      <p:sp>
        <p:nvSpPr>
          <p:cNvPr id="5" name="Foliennummernplatzhalter 4">
            <a:extLst>
              <a:ext uri="{FF2B5EF4-FFF2-40B4-BE49-F238E27FC236}">
                <a16:creationId xmlns:a16="http://schemas.microsoft.com/office/drawing/2014/main" id="{2D7E061E-EDDF-4769-84B3-644BEC3FD70D}"/>
              </a:ext>
            </a:extLst>
          </p:cNvPr>
          <p:cNvSpPr>
            <a:spLocks noGrp="1"/>
          </p:cNvSpPr>
          <p:nvPr>
            <p:ph type="sldNum" sz="quarter" idx="14"/>
          </p:nvPr>
        </p:nvSpPr>
        <p:spPr bwMode="gray"/>
        <p:txBody>
          <a:bodyPr/>
          <a:lstStyle/>
          <a:p>
            <a:r>
              <a:rPr lang="de-DE"/>
              <a:t>Seite </a:t>
            </a:r>
            <a:fld id="{3A8B5DB7-81A8-4ED4-916B-6B23CD603687}" type="slidenum">
              <a:rPr smtClean="0"/>
              <a:pPr/>
              <a:t>‹Nr.›</a:t>
            </a:fld>
            <a:endParaRPr dirty="0"/>
          </a:p>
        </p:txBody>
      </p:sp>
      <p:pic>
        <p:nvPicPr>
          <p:cNvPr id="28" name="Grafik 27" descr="Ein Bild, das Screenshot enthält.&#10;&#10;Automatisch generierte Beschreibung">
            <a:extLst>
              <a:ext uri="{FF2B5EF4-FFF2-40B4-BE49-F238E27FC236}">
                <a16:creationId xmlns:a16="http://schemas.microsoft.com/office/drawing/2014/main" id="{F1DBC752-EBBC-4263-9446-7AAD2ADD5BCC}"/>
              </a:ext>
            </a:extLst>
          </p:cNvPr>
          <p:cNvPicPr>
            <a:picLocks noChangeAspect="1"/>
          </p:cNvPicPr>
          <p:nvPr userDrawn="1"/>
        </p:nvPicPr>
        <p:blipFill rotWithShape="1">
          <a:blip r:embed="rId4"/>
          <a:srcRect r="60723"/>
          <a:stretch/>
        </p:blipFill>
        <p:spPr>
          <a:xfrm>
            <a:off x="7500969" y="852600"/>
            <a:ext cx="465722" cy="563519"/>
          </a:xfrm>
          <a:prstGeom prst="rect">
            <a:avLst/>
          </a:prstGeom>
        </p:spPr>
      </p:pic>
      <p:pic>
        <p:nvPicPr>
          <p:cNvPr id="29" name="Grafik 28" descr="Ein Bild, das Screenshot enthält.&#10;&#10;Automatisch generierte Beschreibung">
            <a:extLst>
              <a:ext uri="{FF2B5EF4-FFF2-40B4-BE49-F238E27FC236}">
                <a16:creationId xmlns:a16="http://schemas.microsoft.com/office/drawing/2014/main" id="{BF7AF15A-C526-4954-8322-2AC54E413E9B}"/>
              </a:ext>
            </a:extLst>
          </p:cNvPr>
          <p:cNvPicPr>
            <a:picLocks noChangeAspect="1"/>
          </p:cNvPicPr>
          <p:nvPr userDrawn="1"/>
        </p:nvPicPr>
        <p:blipFill>
          <a:blip r:embed="rId5"/>
          <a:stretch>
            <a:fillRect/>
          </a:stretch>
        </p:blipFill>
        <p:spPr>
          <a:xfrm>
            <a:off x="5589808" y="852600"/>
            <a:ext cx="1584898" cy="563519"/>
          </a:xfrm>
          <a:prstGeom prst="rect">
            <a:avLst/>
          </a:prstGeom>
        </p:spPr>
      </p:pic>
      <p:sp>
        <p:nvSpPr>
          <p:cNvPr id="30" name="Rechteck 29">
            <a:extLst>
              <a:ext uri="{FF2B5EF4-FFF2-40B4-BE49-F238E27FC236}">
                <a16:creationId xmlns:a16="http://schemas.microsoft.com/office/drawing/2014/main" id="{529302A3-2D45-4FC1-BF49-971AA95174F2}"/>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extLst>
              <a:ext uri="{FF2B5EF4-FFF2-40B4-BE49-F238E27FC236}">
                <a16:creationId xmlns:a16="http://schemas.microsoft.com/office/drawing/2014/main" id="{59E4E17F-B8C7-48BE-82D7-2110F53F1AF1}"/>
              </a:ext>
            </a:extLst>
          </p:cNvPr>
          <p:cNvSpPr/>
          <p:nvPr userDrawn="1"/>
        </p:nvSpPr>
        <p:spPr bwMode="gray">
          <a:xfrm>
            <a:off x="752534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6321255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folie Standar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5DC0D6F5-FB40-4AB5-AE9E-DB00DB482D4D}"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3415443090"/>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folie weiß">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dirty="0"/>
              <a:t>Zwischenfolie</a:t>
            </a:r>
            <a:endParaRPr lang="de-DE" dirty="0"/>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DC56F1A1-2231-40E2-8D94-6096E6FED00C}"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folie Standard mit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p:nvPr>
        </p:nvSpPr>
        <p:spPr bwMode="gray">
          <a:xfrm>
            <a:off x="449816" y="264027"/>
            <a:ext cx="8567183" cy="270565"/>
          </a:xfrm>
        </p:spPr>
        <p:txBody>
          <a:bodyPr/>
          <a:lstStyle>
            <a:lvl1pPr>
              <a:defRPr/>
            </a:lvl1pPr>
          </a:lstStyle>
          <a:p>
            <a:r>
              <a:rPr lang="de-DE"/>
              <a:t>Mastertitelformat bearbeiten</a:t>
            </a:r>
            <a:endParaRPr lang="en-GB"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de-DE"/>
              <a:t>Mastertextformat bearbeiten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7" y="1020969"/>
            <a:ext cx="7172683" cy="3495469"/>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73B7B5FF-85F5-48CE-B0A5-23FE9E89B6CA}"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1138854920"/>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folie Standard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2839832"/>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BF2BC088-A124-45CA-BB95-B4EFF8801D1E}"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13192314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folie zwei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4122182"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081A96BC-E610-4C1D-9D3B-9F790A0D5DE2}"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4888468" y="1020969"/>
            <a:ext cx="4122182" cy="3495469"/>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927769564"/>
      </p:ext>
    </p:extLst>
  </p:cSld>
  <p:clrMapOvr>
    <a:masterClrMapping/>
  </p:clrMapOvr>
  <p:transition>
    <p:fade/>
  </p:transition>
  <p:extLst mod="1">
    <p:ext uri="{DCECCB84-F9BA-43D5-87BE-67443E8EF086}">
      <p15:sldGuideLst xmlns:p15="http://schemas.microsoft.com/office/powerpoint/2012/main">
        <p15:guide id="2" orient="horz" pos="2845">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folie einspaltig ">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122182"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AA9C1C3B-4D94-4AB1-8F8F-CA538CE5079C}"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1265496492"/>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folie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3579606"/>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4ED105C3-0C63-47F5-B2E5-15D69841F989}"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11" name="Titel 1">
            <a:extLst>
              <a:ext uri="{FF2B5EF4-FFF2-40B4-BE49-F238E27FC236}">
                <a16:creationId xmlns:a16="http://schemas.microsoft.com/office/drawing/2014/main" id="{7EA27159-D449-4E61-9234-12331EF25886}"/>
              </a:ext>
            </a:extLst>
          </p:cNvPr>
          <p:cNvSpPr>
            <a:spLocks noGrp="1"/>
          </p:cNvSpPr>
          <p:nvPr>
            <p:ph type="title"/>
          </p:nvPr>
        </p:nvSpPr>
        <p:spPr bwMode="gray">
          <a:xfrm>
            <a:off x="449817" y="240212"/>
            <a:ext cx="4839634" cy="540544"/>
          </a:xfrm>
        </p:spPr>
        <p:txBody>
          <a:bodyPr/>
          <a:lstStyle/>
          <a:p>
            <a:r>
              <a:rPr lang="de-DE"/>
              <a:t>Mastertitelformat bearbeiten</a:t>
            </a:r>
            <a:endParaRPr lang="en-GB" dirty="0"/>
          </a:p>
        </p:txBody>
      </p:sp>
    </p:spTree>
    <p:extLst>
      <p:ext uri="{BB962C8B-B14F-4D97-AF65-F5344CB8AC3E}">
        <p14:creationId xmlns:p14="http://schemas.microsoft.com/office/powerpoint/2010/main" val="161239795"/>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folie 1 F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2849992"/>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DE199235-FEEE-4635-AEDA-4C554D509680}"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p:nvPr>
        </p:nvSpPr>
        <p:spPr bwMode="gray">
          <a:xfrm>
            <a:off x="449817" y="240212"/>
            <a:ext cx="4839634" cy="540544"/>
          </a:xfrm>
        </p:spPr>
        <p:txBody>
          <a:bodyPr/>
          <a:lstStyle/>
          <a:p>
            <a:r>
              <a:rPr lang="de-DE"/>
              <a:t>Mastertitelformat bearbeiten</a:t>
            </a:r>
            <a:endParaRPr lang="en-GB" dirty="0"/>
          </a:p>
        </p:txBody>
      </p:sp>
    </p:spTree>
    <p:extLst>
      <p:ext uri="{BB962C8B-B14F-4D97-AF65-F5344CB8AC3E}">
        <p14:creationId xmlns:p14="http://schemas.microsoft.com/office/powerpoint/2010/main" val="4069606733"/>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folie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3579606"/>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7370B3EA-01CD-4F1B-8FE8-66EC2CD82870}"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p:nvPr>
        </p:nvSpPr>
        <p:spPr bwMode="gray">
          <a:xfrm>
            <a:off x="449816" y="240212"/>
            <a:ext cx="4839635" cy="540544"/>
          </a:xfrm>
        </p:spPr>
        <p:txBody>
          <a:bodyPr/>
          <a:lstStyle/>
          <a:p>
            <a:r>
              <a:rPr lang="de-DE"/>
              <a:t>Mastertitelformat bearbeiten</a:t>
            </a:r>
            <a:endParaRPr lang="en-GB" dirty="0"/>
          </a:p>
        </p:txBody>
      </p:sp>
    </p:spTree>
    <p:extLst>
      <p:ext uri="{BB962C8B-B14F-4D97-AF65-F5344CB8AC3E}">
        <p14:creationId xmlns:p14="http://schemas.microsoft.com/office/powerpoint/2010/main" val="395328593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folie 2 F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2849992"/>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6721B746-FBE9-4C5A-B225-6DDE06A91DD9}"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16" name="Titel 1">
            <a:extLst>
              <a:ext uri="{FF2B5EF4-FFF2-40B4-BE49-F238E27FC236}">
                <a16:creationId xmlns:a16="http://schemas.microsoft.com/office/drawing/2014/main" id="{0DB39AEE-4D7E-4227-8B8B-6259DA49FDB2}"/>
              </a:ext>
            </a:extLst>
          </p:cNvPr>
          <p:cNvSpPr>
            <a:spLocks noGrp="1"/>
          </p:cNvSpPr>
          <p:nvPr>
            <p:ph type="title"/>
          </p:nvPr>
        </p:nvSpPr>
        <p:spPr bwMode="gray">
          <a:xfrm>
            <a:off x="449817" y="240212"/>
            <a:ext cx="4839634" cy="540544"/>
          </a:xfrm>
        </p:spPr>
        <p:txBody>
          <a:bodyPr/>
          <a:lstStyle/>
          <a:p>
            <a:r>
              <a:rPr lang="de-DE"/>
              <a:t>Mastertitelformat bearbeiten</a:t>
            </a:r>
            <a:endParaRPr lang="en-GB" dirty="0"/>
          </a:p>
        </p:txBody>
      </p:sp>
    </p:spTree>
    <p:extLst>
      <p:ext uri="{BB962C8B-B14F-4D97-AF65-F5344CB8AC3E}">
        <p14:creationId xmlns:p14="http://schemas.microsoft.com/office/powerpoint/2010/main" val="379699294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folie 2 Fotos zweispaltig">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de-DE"/>
              <a:t>Bild durch Klicken auf Symbol hinzufügen</a:t>
            </a:r>
            <a:endParaRPr lang="en-GB"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3962161" cy="1249791"/>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84B8CC43-3109-4C6E-9662-0997493F3773}"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5055732" y="1020969"/>
            <a:ext cx="3954917" cy="1249791"/>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558714007"/>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folie 3 Fotos dreispaltig">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2531717" cy="1769123"/>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15CC5806-E702-48EF-BB1C-6E7AB9B04170}"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3467551" y="1020969"/>
            <a:ext cx="2531717" cy="1769123"/>
          </a:xfrm>
        </p:spPr>
        <p:txBody>
          <a:bodyPr/>
          <a:lstStyle/>
          <a:p>
            <a:pPr lvl="0"/>
            <a:r>
              <a:rPr lang="de-DE"/>
              <a:t>Mastertextformat bearbeiten</a:t>
            </a:r>
          </a:p>
          <a:p>
            <a:pPr lvl="1"/>
            <a:r>
              <a:rPr lang="de-DE"/>
              <a:t>Zweite Ebene</a:t>
            </a:r>
          </a:p>
          <a:p>
            <a:pPr lvl="2"/>
            <a:r>
              <a:rPr lang="de-DE"/>
              <a:t>Dritte Ebene</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p:nvPr>
        </p:nvSpPr>
        <p:spPr bwMode="gray">
          <a:xfrm>
            <a:off x="6485284" y="1020969"/>
            <a:ext cx="2531717" cy="1769123"/>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333519053"/>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ischenfolie weiß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dirty="0"/>
              <a:t>Zwischenfolie</a:t>
            </a:r>
            <a:endParaRPr lang="de-DE" dirty="0"/>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FA0A31E7-0421-4C7F-9651-30988CD97F26}"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rojektfoli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de-DE" dirty="0"/>
              <a:t>Name des Partners</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AE512270-4052-4043-B7AD-3D0FC78E5BC2}"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p:nvPr>
        </p:nvSpPr>
        <p:spPr bwMode="gray">
          <a:xfrm>
            <a:off x="449816" y="240212"/>
            <a:ext cx="4839635" cy="540544"/>
          </a:xfrm>
        </p:spPr>
        <p:txBody>
          <a:bodyPr/>
          <a:lstStyle/>
          <a:p>
            <a:r>
              <a:rPr lang="de-DE"/>
              <a:t>Mastertitelformat bearbeiten</a:t>
            </a:r>
            <a:endParaRPr lang="en-GB" dirty="0"/>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pPr lvl="0"/>
            <a:r>
              <a:rPr lang="de-DE" dirty="0"/>
              <a:t>MM/JJJJ – MM/JJJJ</a:t>
            </a:r>
            <a:br>
              <a:rPr lang="de-DE" dirty="0"/>
            </a:br>
            <a:r>
              <a:rPr lang="de-DE" dirty="0"/>
              <a:t>Volumen: 00 Mio. €</a:t>
            </a:r>
            <a:br>
              <a:rPr lang="de-DE" dirty="0"/>
            </a:br>
            <a:r>
              <a:rPr lang="de-DE" dirty="0"/>
              <a:t>Öffentlicher Beitrag: 000.000 €</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pPr lvl="0"/>
            <a:r>
              <a:rPr lang="de-DE" dirty="0"/>
              <a:t>Name des Landes</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de-DE" dirty="0"/>
              <a:t>Text mit dem Namen des Landes.</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p:nvPr>
        </p:nvSpPr>
        <p:spPr bwMode="gray">
          <a:xfrm>
            <a:off x="3310597" y="1020763"/>
            <a:ext cx="5717516" cy="3579812"/>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276629811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ontak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9D31C728-B9AC-4B47-9AFA-401EFBA19D3E}"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dirty="0"/>
          </a:p>
        </p:txBody>
      </p:sp>
      <p:sp>
        <p:nvSpPr>
          <p:cNvPr id="16" name="Titel 1">
            <a:extLst>
              <a:ext uri="{FF2B5EF4-FFF2-40B4-BE49-F238E27FC236}">
                <a16:creationId xmlns:a16="http://schemas.microsoft.com/office/drawing/2014/main" id="{3B6C23A5-1B72-42F2-B92F-DC68B632F6B0}"/>
              </a:ext>
            </a:extLst>
          </p:cNvPr>
          <p:cNvSpPr>
            <a:spLocks noGrp="1"/>
          </p:cNvSpPr>
          <p:nvPr>
            <p:ph type="title"/>
          </p:nvPr>
        </p:nvSpPr>
        <p:spPr bwMode="gray">
          <a:xfrm>
            <a:off x="449817" y="240212"/>
            <a:ext cx="8342492" cy="540544"/>
          </a:xfrm>
        </p:spPr>
        <p:txBody>
          <a:bodyPr/>
          <a:lstStyle>
            <a:lvl1pPr>
              <a:defRPr/>
            </a:lvl1pPr>
          </a:lstStyle>
          <a:p>
            <a:r>
              <a:rPr lang="de-DE"/>
              <a:t>Mastertitelformat bearbeiten</a:t>
            </a:r>
            <a:endParaRPr lang="en-GB" dirty="0"/>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fr-FR" dirty="0"/>
              <a:t>vorname.nachname@giz.de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p:nvPr>
        </p:nvSpPr>
        <p:spPr bwMode="gray">
          <a:xfrm>
            <a:off x="2140284" y="1392861"/>
            <a:ext cx="3369561" cy="176276"/>
          </a:xfrm>
        </p:spPr>
        <p:txBody>
          <a:bodyPr/>
          <a:lstStyle>
            <a:lvl1pPr>
              <a:defRPr sz="1200" b="1"/>
            </a:lvl1pPr>
          </a:lstStyle>
          <a:p>
            <a:pPr lvl="0"/>
            <a:r>
              <a:rPr lang="de-DE"/>
              <a:t>Mastertextformat bearbeiten</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de-DE" dirty="0"/>
              <a:t>Funktion, Ort</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https://www.facebook.com/gizprofile/</a:t>
            </a:r>
          </a:p>
        </p:txBody>
      </p:sp>
    </p:spTree>
    <p:extLst>
      <p:ext uri="{BB962C8B-B14F-4D97-AF65-F5344CB8AC3E}">
        <p14:creationId xmlns:p14="http://schemas.microsoft.com/office/powerpoint/2010/main" val="275549464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ontak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4FBE9FBA-DD06-4771-A3A0-7205BC6CA66B}"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fr-FR" dirty="0"/>
              <a:t>vorname.nachname@giz.de</a:t>
            </a:r>
          </a:p>
          <a:p>
            <a:r>
              <a:rPr lang="fr-FR" dirty="0"/>
              <a:t>T	+49 (0) x xx </a:t>
            </a:r>
            <a:r>
              <a:rPr lang="fr-FR" dirty="0" err="1"/>
              <a:t>xx</a:t>
            </a:r>
            <a:r>
              <a:rPr lang="fr-FR" dirty="0"/>
              <a:t> </a:t>
            </a:r>
            <a:r>
              <a:rPr lang="fr-FR" dirty="0" err="1"/>
              <a:t>xx</a:t>
            </a:r>
            <a:r>
              <a:rPr lang="fr-FR" dirty="0"/>
              <a:t> </a:t>
            </a:r>
          </a:p>
          <a:p>
            <a:r>
              <a:rPr lang="fr-FR" dirty="0"/>
              <a:t>T	+49 (0) x xx </a:t>
            </a:r>
            <a:r>
              <a:rPr lang="fr-FR" dirty="0" err="1"/>
              <a:t>xx</a:t>
            </a:r>
            <a:r>
              <a:rPr lang="fr-FR" dirty="0"/>
              <a:t> </a:t>
            </a:r>
            <a:r>
              <a:rPr lang="fr-FR" dirty="0" err="1"/>
              <a:t>xx</a:t>
            </a:r>
            <a:endParaRPr lang="fr-FR"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p:nvPr>
        </p:nvSpPr>
        <p:spPr bwMode="gray">
          <a:xfrm>
            <a:off x="1959062" y="1392861"/>
            <a:ext cx="2570185" cy="176276"/>
          </a:xfrm>
        </p:spPr>
        <p:txBody>
          <a:bodyPr/>
          <a:lstStyle>
            <a:lvl1pPr>
              <a:defRPr sz="1200" b="1"/>
            </a:lvl1pPr>
          </a:lstStyle>
          <a:p>
            <a:pPr lvl="0"/>
            <a:r>
              <a:rPr lang="de-DE"/>
              <a:t>Mastertextformat bearbeiten</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de-DE" dirty="0"/>
              <a:t>Funktion, Ort</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fr-FR" dirty="0"/>
              <a:t>vorname.nachname@giz.de</a:t>
            </a:r>
          </a:p>
          <a:p>
            <a:r>
              <a:rPr lang="fr-FR" dirty="0"/>
              <a:t>Tel.	+49 (0) x xx </a:t>
            </a:r>
            <a:r>
              <a:rPr lang="fr-FR" dirty="0" err="1"/>
              <a:t>xx</a:t>
            </a:r>
            <a:r>
              <a:rPr lang="fr-FR" dirty="0"/>
              <a:t> </a:t>
            </a:r>
            <a:r>
              <a:rPr lang="fr-FR" dirty="0" err="1"/>
              <a:t>xx</a:t>
            </a:r>
            <a:r>
              <a:rPr lang="fr-FR" dirty="0"/>
              <a:t> </a:t>
            </a:r>
          </a:p>
          <a:p>
            <a:r>
              <a:rPr lang="fr-FR" dirty="0"/>
              <a:t>Fax	+49 (0) x xx </a:t>
            </a:r>
            <a:r>
              <a:rPr lang="fr-FR" dirty="0" err="1"/>
              <a:t>xx</a:t>
            </a:r>
            <a:r>
              <a:rPr lang="fr-FR" dirty="0"/>
              <a:t> </a:t>
            </a:r>
            <a:r>
              <a:rPr lang="fr-FR" dirty="0" err="1"/>
              <a:t>xx</a:t>
            </a:r>
            <a:endParaRPr lang="fr-FR"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p:nvPr>
        </p:nvSpPr>
        <p:spPr bwMode="gray">
          <a:xfrm>
            <a:off x="6242653" y="1392861"/>
            <a:ext cx="2671574" cy="176276"/>
          </a:xfrm>
        </p:spPr>
        <p:txBody>
          <a:bodyPr/>
          <a:lstStyle>
            <a:lvl1pPr>
              <a:defRPr sz="1200" b="1"/>
            </a:lvl1pPr>
          </a:lstStyle>
          <a:p>
            <a:pPr lvl="0"/>
            <a:r>
              <a:rPr lang="de-DE"/>
              <a:t>Mastertextformat bearbeiten</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de-DE" dirty="0"/>
              <a:t>Funktion, Ort</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58" name="Titel 1">
            <a:extLst>
              <a:ext uri="{FF2B5EF4-FFF2-40B4-BE49-F238E27FC236}">
                <a16:creationId xmlns:a16="http://schemas.microsoft.com/office/drawing/2014/main" id="{2DD72F4F-E3F2-49DC-BBAE-681D615ED495}"/>
              </a:ext>
            </a:extLst>
          </p:cNvPr>
          <p:cNvSpPr>
            <a:spLocks noGrp="1"/>
          </p:cNvSpPr>
          <p:nvPr>
            <p:ph type="title"/>
          </p:nvPr>
        </p:nvSpPr>
        <p:spPr bwMode="gray">
          <a:xfrm>
            <a:off x="449816" y="240212"/>
            <a:ext cx="8464411" cy="540544"/>
          </a:xfrm>
        </p:spPr>
        <p:txBody>
          <a:bodyPr/>
          <a:lstStyle>
            <a:lvl1pPr>
              <a:defRPr/>
            </a:lvl1pPr>
          </a:lstStyle>
          <a:p>
            <a:r>
              <a:rPr lang="de-DE"/>
              <a:t>Mastertitelformat bearbeiten</a:t>
            </a:r>
            <a:endParaRPr lang="en-GB" dirty="0"/>
          </a:p>
        </p:txBody>
      </p:sp>
    </p:spTree>
    <p:extLst>
      <p:ext uri="{BB962C8B-B14F-4D97-AF65-F5344CB8AC3E}">
        <p14:creationId xmlns:p14="http://schemas.microsoft.com/office/powerpoint/2010/main" val="2724169139"/>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Kontak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04921B38-A7B5-4B72-8618-0507DF1BC585}"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dirty="0"/>
          </a:p>
        </p:txBody>
      </p:sp>
      <p:sp>
        <p:nvSpPr>
          <p:cNvPr id="16" name="Titel 1">
            <a:extLst>
              <a:ext uri="{FF2B5EF4-FFF2-40B4-BE49-F238E27FC236}">
                <a16:creationId xmlns:a16="http://schemas.microsoft.com/office/drawing/2014/main" id="{3B6C23A5-1B72-42F2-B92F-DC68B632F6B0}"/>
              </a:ext>
            </a:extLst>
          </p:cNvPr>
          <p:cNvSpPr>
            <a:spLocks noGrp="1"/>
          </p:cNvSpPr>
          <p:nvPr>
            <p:ph type="title"/>
          </p:nvPr>
        </p:nvSpPr>
        <p:spPr bwMode="gray">
          <a:xfrm>
            <a:off x="449816" y="240212"/>
            <a:ext cx="8560833" cy="540544"/>
          </a:xfrm>
        </p:spPr>
        <p:txBody>
          <a:bodyPr/>
          <a:lstStyle>
            <a:lvl1pPr>
              <a:defRPr/>
            </a:lvl1pPr>
          </a:lstStyle>
          <a:p>
            <a:r>
              <a:rPr lang="de-DE"/>
              <a:t>Mastertitelformat bearbeiten</a:t>
            </a:r>
            <a:endParaRPr lang="en-GB" dirty="0"/>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fr-FR" dirty="0"/>
              <a:t>vorname.nachname@giz.de</a:t>
            </a:r>
          </a:p>
          <a:p>
            <a:r>
              <a:rPr lang="fr-FR" dirty="0"/>
              <a:t>Tel.	+49 (0) x xx </a:t>
            </a:r>
            <a:r>
              <a:rPr lang="fr-FR" dirty="0" err="1"/>
              <a:t>xx</a:t>
            </a:r>
            <a:r>
              <a:rPr lang="fr-FR" dirty="0"/>
              <a:t> </a:t>
            </a:r>
            <a:r>
              <a:rPr lang="fr-FR" dirty="0" err="1"/>
              <a:t>xx</a:t>
            </a:r>
            <a:r>
              <a:rPr lang="fr-FR" dirty="0"/>
              <a:t> </a:t>
            </a:r>
          </a:p>
          <a:p>
            <a:r>
              <a:rPr lang="fr-FR" dirty="0"/>
              <a:t>Fax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p:nvPr>
        </p:nvSpPr>
        <p:spPr bwMode="gray">
          <a:xfrm>
            <a:off x="449816" y="2508898"/>
            <a:ext cx="2608495" cy="176276"/>
          </a:xfrm>
        </p:spPr>
        <p:txBody>
          <a:bodyPr/>
          <a:lstStyle>
            <a:lvl1pPr>
              <a:defRPr sz="1000" b="1"/>
            </a:lvl1pPr>
          </a:lstStyle>
          <a:p>
            <a:pPr lvl="0"/>
            <a:r>
              <a:rPr lang="de-DE"/>
              <a:t>Mastertextformat bearbeiten</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de-DE" dirty="0"/>
              <a:t>Funktion, Ort</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dirty="0"/>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fr-FR" dirty="0"/>
              <a:t>vorname.nachname@giz.de</a:t>
            </a:r>
          </a:p>
          <a:p>
            <a:r>
              <a:rPr lang="fr-FR" dirty="0"/>
              <a:t>Tel.	+49 (0) x xx </a:t>
            </a:r>
            <a:r>
              <a:rPr lang="fr-FR" dirty="0" err="1"/>
              <a:t>xx</a:t>
            </a:r>
            <a:r>
              <a:rPr lang="fr-FR" dirty="0"/>
              <a:t> </a:t>
            </a:r>
            <a:r>
              <a:rPr lang="fr-FR" dirty="0" err="1"/>
              <a:t>xx</a:t>
            </a:r>
            <a:r>
              <a:rPr lang="fr-FR" dirty="0"/>
              <a:t> </a:t>
            </a:r>
          </a:p>
          <a:p>
            <a:r>
              <a:rPr lang="fr-FR" dirty="0"/>
              <a:t>Fax	+49 (0) x xx </a:t>
            </a:r>
            <a:r>
              <a:rPr lang="fr-FR" dirty="0" err="1"/>
              <a:t>xx</a:t>
            </a:r>
            <a:r>
              <a:rPr lang="fr-FR" dirty="0"/>
              <a:t> </a:t>
            </a:r>
            <a:r>
              <a:rPr lang="fr-FR" dirty="0" err="1"/>
              <a:t>xx</a:t>
            </a:r>
            <a:endParaRPr lang="fr-FR"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p:nvPr>
        </p:nvSpPr>
        <p:spPr bwMode="gray">
          <a:xfrm>
            <a:off x="3348457" y="2508898"/>
            <a:ext cx="2608495" cy="176276"/>
          </a:xfrm>
        </p:spPr>
        <p:txBody>
          <a:bodyPr/>
          <a:lstStyle>
            <a:lvl1pPr>
              <a:defRPr sz="1000" b="1"/>
            </a:lvl1pPr>
          </a:lstStyle>
          <a:p>
            <a:pPr lvl="0"/>
            <a:r>
              <a:rPr lang="de-DE"/>
              <a:t>Mastertextformat bearbeiten</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de-DE" dirty="0"/>
              <a:t>Funktion, Ort</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p:nvPr>
        </p:nvSpPr>
        <p:spPr bwMode="gray">
          <a:xfrm>
            <a:off x="3348459"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dirty="0"/>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fr-FR" dirty="0"/>
              <a:t>vorname.nachname@giz.de</a:t>
            </a:r>
          </a:p>
          <a:p>
            <a:r>
              <a:rPr lang="fr-FR" dirty="0"/>
              <a:t>Tel.	+49 (0) x xx </a:t>
            </a:r>
            <a:r>
              <a:rPr lang="fr-FR" dirty="0" err="1"/>
              <a:t>xx</a:t>
            </a:r>
            <a:r>
              <a:rPr lang="fr-FR" dirty="0"/>
              <a:t> </a:t>
            </a:r>
            <a:r>
              <a:rPr lang="fr-FR" dirty="0" err="1"/>
              <a:t>xx</a:t>
            </a:r>
            <a:r>
              <a:rPr lang="fr-FR" dirty="0"/>
              <a:t> </a:t>
            </a:r>
          </a:p>
          <a:p>
            <a:r>
              <a:rPr lang="fr-FR" dirty="0"/>
              <a:t>Fax	+49 (0) x xx </a:t>
            </a:r>
            <a:r>
              <a:rPr lang="fr-FR" dirty="0" err="1"/>
              <a:t>xx</a:t>
            </a:r>
            <a:r>
              <a:rPr lang="fr-FR" dirty="0"/>
              <a:t> </a:t>
            </a:r>
            <a:r>
              <a:rPr lang="fr-FR" dirty="0" err="1"/>
              <a:t>xx</a:t>
            </a:r>
            <a:endParaRPr lang="fr-FR"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p:nvPr>
        </p:nvSpPr>
        <p:spPr bwMode="gray">
          <a:xfrm>
            <a:off x="6247098" y="2508898"/>
            <a:ext cx="2608495" cy="176276"/>
          </a:xfrm>
        </p:spPr>
        <p:txBody>
          <a:bodyPr/>
          <a:lstStyle>
            <a:lvl1pPr>
              <a:defRPr sz="1000" b="1"/>
            </a:lvl1pPr>
          </a:lstStyle>
          <a:p>
            <a:pPr lvl="0"/>
            <a:r>
              <a:rPr lang="de-DE"/>
              <a:t>Mastertextformat bearbeiten</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de-DE" dirty="0"/>
              <a:t>Funktion, Ort</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https://www.facebook.com/gizprofile/</a:t>
            </a:r>
          </a:p>
        </p:txBody>
      </p:sp>
    </p:spTree>
    <p:extLst>
      <p:ext uri="{BB962C8B-B14F-4D97-AF65-F5344CB8AC3E}">
        <p14:creationId xmlns:p14="http://schemas.microsoft.com/office/powerpoint/2010/main" val="106807068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14BDEEE5-DC29-4DC5-9056-259AFAF34D54}"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2820370095"/>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Nur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1CBF947A-2D32-465A-B2A2-E6D2F4656E1E}"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3656871"/>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2007486" y="323505"/>
            <a:ext cx="4324497" cy="441984"/>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C80F0F"/>
                </a:solidFill>
                <a:effectLst/>
                <a:uLnTx/>
                <a:uFillTx/>
                <a:latin typeface="+mn-lt"/>
                <a:ea typeface="+mn-ea"/>
                <a:cs typeface="+mn-cs"/>
              </a:rPr>
              <a:t>Hinweistext für Impressum: </a:t>
            </a:r>
            <a:br>
              <a:rPr kumimoji="0" lang="de-DE" sz="700" b="0" i="0" u="none" strike="noStrike" kern="1200" cap="none" spc="0" normalizeH="0" baseline="0" noProof="0" dirty="0">
                <a:ln>
                  <a:noFill/>
                </a:ln>
                <a:solidFill>
                  <a:srgbClr val="C80F0F"/>
                </a:solidFill>
                <a:effectLst/>
                <a:uLnTx/>
                <a:uFillTx/>
                <a:latin typeface="+mn-lt"/>
                <a:ea typeface="+mn-ea"/>
                <a:cs typeface="+mn-cs"/>
              </a:rPr>
            </a:br>
            <a:r>
              <a:rPr kumimoji="0" lang="de-DE" sz="700" b="0" i="0" u="none" strike="noStrike" kern="1200" cap="none" spc="0" normalizeH="0" baseline="0" noProof="0" dirty="0">
                <a:ln>
                  <a:noFill/>
                </a:ln>
                <a:solidFill>
                  <a:srgbClr val="C80F0F"/>
                </a:solidFill>
                <a:effectLst/>
                <a:uLnTx/>
                <a:uFillTx/>
                <a:latin typeface="+mn-lt"/>
                <a:ea typeface="+mn-ea"/>
                <a:cs typeface="+mn-cs"/>
              </a:rPr>
              <a:t>Platzhaltertexte (Projekt-/Programmname, Anschrift, E-Mail etc.) bitte nach Bedarf anpassen/löschen. </a:t>
            </a:r>
            <a:br>
              <a:rPr kumimoji="0" lang="de-DE" sz="700" b="0" i="0" u="none" strike="noStrike" kern="1200" cap="none" spc="0" normalizeH="0" baseline="0" noProof="0" dirty="0">
                <a:ln>
                  <a:noFill/>
                </a:ln>
                <a:solidFill>
                  <a:srgbClr val="C80F0F"/>
                </a:solidFill>
                <a:effectLst/>
                <a:uLnTx/>
                <a:uFillTx/>
                <a:latin typeface="+mn-lt"/>
                <a:ea typeface="+mn-ea"/>
                <a:cs typeface="+mn-cs"/>
              </a:rPr>
            </a:br>
            <a:r>
              <a:rPr kumimoji="0" lang="de-DE" sz="700" b="0" i="0" u="none" strike="noStrike" kern="1200" cap="none" spc="0" normalizeH="0" baseline="0" noProof="0" dirty="0">
                <a:ln>
                  <a:noFill/>
                </a:ln>
                <a:solidFill>
                  <a:srgbClr val="C80F0F"/>
                </a:solidFill>
                <a:effectLst/>
                <a:uLnTx/>
                <a:uFillTx/>
                <a:latin typeface="+mn-lt"/>
                <a:ea typeface="+mn-ea"/>
                <a:cs typeface="+mn-cs"/>
              </a:rPr>
              <a:t>Löschen Sie den Platzhalter für das logo des Kooperationspartners falls nicht passend.</a:t>
            </a:r>
            <a:br>
              <a:rPr kumimoji="0" lang="de-DE" sz="700" b="0" i="0" u="none" strike="noStrike" kern="1200" cap="none" spc="0" normalizeH="0" baseline="0" noProof="0" dirty="0">
                <a:ln>
                  <a:noFill/>
                </a:ln>
                <a:solidFill>
                  <a:srgbClr val="C80F0F"/>
                </a:solidFill>
                <a:effectLst/>
                <a:uLnTx/>
                <a:uFillTx/>
                <a:latin typeface="+mn-lt"/>
                <a:ea typeface="+mn-ea"/>
                <a:cs typeface="+mn-cs"/>
              </a:rPr>
            </a:br>
            <a:r>
              <a:rPr kumimoji="0" lang="de-DE" sz="700" b="0" i="0" u="none" strike="noStrike" kern="1200" cap="none" spc="0" normalizeH="0" baseline="0" noProof="0" dirty="0">
                <a:ln>
                  <a:noFill/>
                </a:ln>
                <a:solidFill>
                  <a:srgbClr val="C80F0F"/>
                </a:solidFill>
                <a:effectLst/>
                <a:uLnTx/>
                <a:uFillTx/>
                <a:latin typeface="+mn-lt"/>
                <a:ea typeface="+mn-ea"/>
                <a:cs typeface="+mn-cs"/>
              </a:rPr>
              <a:t>(Dieser Hinweis ist im Präsentationsmodus nicht sichtbar und wird auch nicht ausgedruckt.)</a:t>
            </a:r>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BFCCE6A8-856E-44EE-A0E3-9E151D200F27}"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323439"/>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Als Bundesunternehmen unterstützt die GIZ </a:t>
            </a:r>
            <a:br>
              <a:rPr kumimoji="0" lang="de-DE" sz="800" b="0" i="0" u="none" strike="noStrike" kern="0" cap="none" spc="0" normalizeH="0" baseline="0" noProof="0" dirty="0">
                <a:ln>
                  <a:noFill/>
                </a:ln>
                <a:solidFill>
                  <a:prstClr val="black"/>
                </a:solidFill>
                <a:effectLst/>
                <a:uLnTx/>
                <a:uFillTx/>
              </a:rPr>
            </a:br>
            <a:r>
              <a:rPr kumimoji="0" lang="de-DE" sz="800" b="0" i="0" u="none" strike="noStrike" kern="0" cap="none" spc="0" normalizeH="0" baseline="0" noProof="0" dirty="0">
                <a:ln>
                  <a:noFill/>
                </a:ln>
                <a:solidFill>
                  <a:prstClr val="black"/>
                </a:solidFill>
                <a:effectLst/>
                <a:uLnTx/>
                <a:uFillTx/>
              </a:rPr>
              <a:t>die deutsche Bundesregierung bei der Erreichung ihrer Ziele </a:t>
            </a:r>
            <a:br>
              <a:rPr kumimoji="0" lang="de-DE" sz="800" b="0" i="0" u="none" strike="noStrike" kern="0" cap="none" spc="0" normalizeH="0" baseline="0" noProof="0" dirty="0">
                <a:ln>
                  <a:noFill/>
                </a:ln>
                <a:solidFill>
                  <a:prstClr val="black"/>
                </a:solidFill>
                <a:effectLst/>
                <a:uLnTx/>
                <a:uFillTx/>
              </a:rPr>
            </a:br>
            <a:r>
              <a:rPr kumimoji="0" lang="de-DE" sz="800" b="0" i="0" u="none" strike="noStrike" kern="0" cap="none" spc="0" normalizeH="0" baseline="0" noProof="0" dirty="0">
                <a:ln>
                  <a:noFill/>
                </a:ln>
                <a:solidFill>
                  <a:prstClr val="black"/>
                </a:solidFill>
                <a:effectLst/>
                <a:uLnTx/>
                <a:uFillTx/>
              </a:rPr>
              <a:t>in der Internationalen Zusammenarbeit für nachhaltige Entwicklung.</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prstClr val="black"/>
                </a:solidFill>
                <a:effectLst/>
                <a:uLnTx/>
                <a:uFillTx/>
              </a:rPr>
              <a:t>Herausgeber: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Deutsche Gesellschaft für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Sitz der Gesellschaft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Bonn und Eschborn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p:nvPr>
        </p:nvSpPr>
        <p:spPr bwMode="gray">
          <a:xfrm>
            <a:off x="4386538" y="1106921"/>
            <a:ext cx="3428177" cy="1870741"/>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1" name="Titel 4">
            <a:extLst>
              <a:ext uri="{FF2B5EF4-FFF2-40B4-BE49-F238E27FC236}">
                <a16:creationId xmlns:a16="http://schemas.microsoft.com/office/drawing/2014/main" id="{25948279-B0DD-4569-9447-FFB1B6C1C356}"/>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de-DE" dirty="0"/>
              <a:t>Impressum</a:t>
            </a:r>
          </a:p>
        </p:txBody>
      </p:sp>
      <p:sp>
        <p:nvSpPr>
          <p:cNvPr id="12" name="Textplatzhalter 2">
            <a:extLst>
              <a:ext uri="{FF2B5EF4-FFF2-40B4-BE49-F238E27FC236}">
                <a16:creationId xmlns:a16="http://schemas.microsoft.com/office/drawing/2014/main" id="{0D9D2269-B68A-4FB7-81ED-4D5317C4B88A}"/>
              </a:ext>
            </a:extLst>
          </p:cNvPr>
          <p:cNvSpPr>
            <a:spLocks noGrp="1"/>
          </p:cNvSpPr>
          <p:nvPr>
            <p:ph type="body" sz="quarter" idx="21"/>
          </p:nvPr>
        </p:nvSpPr>
        <p:spPr>
          <a:xfrm>
            <a:off x="4386263" y="3207008"/>
            <a:ext cx="2278856" cy="110800"/>
          </a:xfrm>
        </p:spPr>
        <p:txBody>
          <a:bodyPr wrap="none" lIns="0">
            <a:no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Mastertextformat bearbeiten</a:t>
            </a:r>
          </a:p>
        </p:txBody>
      </p:sp>
    </p:spTree>
    <p:extLst>
      <p:ext uri="{BB962C8B-B14F-4D97-AF65-F5344CB8AC3E}">
        <p14:creationId xmlns:p14="http://schemas.microsoft.com/office/powerpoint/2010/main" val="2875010495"/>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otonachweise und Quellen">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p:spPr>
        <p:txBody>
          <a:bodyPr numCol="2"/>
          <a:lstStyle>
            <a:lvl1pPr>
              <a:lnSpc>
                <a:spcPct val="100000"/>
              </a:lnSpc>
              <a:spcBef>
                <a:spcPts val="0"/>
              </a:spcBef>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de-DE" b="1" dirty="0"/>
              <a:t>Fotonachweise / Quellen</a:t>
            </a:r>
            <a:endParaRPr lang="de-DE" dirty="0"/>
          </a:p>
        </p:txBody>
      </p:sp>
    </p:spTree>
    <p:extLst>
      <p:ext uri="{BB962C8B-B14F-4D97-AF65-F5344CB8AC3E}">
        <p14:creationId xmlns:p14="http://schemas.microsoft.com/office/powerpoint/2010/main" val="2249498120"/>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3135" y="642425"/>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prstClr val="black"/>
                </a:solidFill>
                <a:effectLst/>
                <a:uLnTx/>
                <a:uFillTx/>
              </a:rPr>
              <a:t>Deutsche Gesellschaft für</a:t>
            </a:r>
            <a:br>
              <a:rPr kumimoji="0" lang="de-DE" sz="1100" b="1" i="0" u="none" strike="noStrike" kern="0" cap="none" spc="0" normalizeH="0" baseline="0" noProof="0" dirty="0">
                <a:ln>
                  <a:noFill/>
                </a:ln>
                <a:solidFill>
                  <a:prstClr val="black"/>
                </a:solidFill>
                <a:effectLst/>
                <a:uLnTx/>
                <a:uFillTx/>
              </a:rPr>
            </a:br>
            <a:r>
              <a:rPr kumimoji="0" lang="de-DE" sz="1100" b="1" i="0" u="none" strike="noStrike" kern="0" cap="none" spc="0" normalizeH="0" baseline="0" noProof="0" dirty="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rPr>
              <a:t>Sitz der Gesellschaft </a:t>
            </a:r>
            <a:br>
              <a:rPr kumimoji="0" lang="de-DE" sz="1100" b="0" i="0" u="none" strike="noStrike" kern="0" cap="none" spc="0" normalizeH="0" baseline="0" noProof="0" dirty="0">
                <a:ln>
                  <a:noFill/>
                </a:ln>
                <a:solidFill>
                  <a:prstClr val="black"/>
                </a:solidFill>
                <a:effectLst/>
                <a:uLnTx/>
                <a:uFillTx/>
              </a:rPr>
            </a:br>
            <a:r>
              <a:rPr kumimoji="0" lang="de-DE" sz="1100" b="0" i="0" u="none" strike="noStrike" kern="0" cap="none" spc="0" normalizeH="0" baseline="0" noProof="0" dirty="0">
                <a:ln>
                  <a:noFill/>
                </a:ln>
                <a:solidFill>
                  <a:prstClr val="black"/>
                </a:solidFill>
                <a:effectLst/>
                <a:uLnTx/>
                <a:uFillTx/>
              </a:rPr>
              <a:t>Bonn und Eschborn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rPr>
              <a:t>Friedrich-Ebert-Allee 36 + 40</a:t>
            </a:r>
            <a:br>
              <a:rPr kumimoji="0" lang="de-DE" sz="1100" b="0" i="0" u="none" strike="noStrike" kern="0" cap="none" spc="0" normalizeH="0" baseline="0" noProof="0" dirty="0">
                <a:ln>
                  <a:noFill/>
                </a:ln>
                <a:solidFill>
                  <a:prstClr val="black"/>
                </a:solidFill>
                <a:effectLst/>
                <a:uLnTx/>
                <a:uFillTx/>
              </a:rPr>
            </a:br>
            <a:r>
              <a:rPr kumimoji="0" lang="de-DE" sz="1100" b="0" i="0" u="none" strike="noStrike" kern="0" cap="none" spc="0" normalizeH="0" baseline="0" noProof="0" dirty="0">
                <a:ln>
                  <a:noFill/>
                </a:ln>
                <a:solidFill>
                  <a:prstClr val="black"/>
                </a:solidFill>
                <a:effectLst/>
                <a:uLnTx/>
                <a:uFillTx/>
              </a:rPr>
              <a:t>53113 Bonn, Deutschland</a:t>
            </a:r>
            <a:br>
              <a:rPr kumimoji="0" lang="de-DE" sz="1100" b="0" i="0" u="none" strike="noStrike" kern="0" cap="none" spc="0" normalizeH="0" baseline="0" noProof="0" dirty="0">
                <a:ln>
                  <a:noFill/>
                </a:ln>
                <a:solidFill>
                  <a:prstClr val="black"/>
                </a:solidFill>
                <a:effectLst/>
                <a:uLnTx/>
                <a:uFillTx/>
              </a:rPr>
            </a:br>
            <a:r>
              <a:rPr kumimoji="0" lang="de-DE" sz="1100" b="0" i="0" u="none" strike="noStrike" kern="0" cap="none" spc="0" normalizeH="0" baseline="0" noProof="0" dirty="0">
                <a:ln>
                  <a:noFill/>
                </a:ln>
                <a:solidFill>
                  <a:prstClr val="black"/>
                </a:solidFill>
                <a:effectLst/>
                <a:uLnTx/>
                <a:uFillTx/>
              </a:rPr>
              <a:t>T  +49  228  44 60 - 0</a:t>
            </a:r>
            <a:br>
              <a:rPr kumimoji="0" lang="de-DE" sz="1100" b="0" i="0" u="none" strike="noStrike" kern="0" cap="none" spc="0" normalizeH="0" baseline="0" noProof="0" dirty="0">
                <a:ln>
                  <a:noFill/>
                </a:ln>
                <a:solidFill>
                  <a:prstClr val="black"/>
                </a:solidFill>
                <a:effectLst/>
                <a:uLnTx/>
                <a:uFillTx/>
              </a:rPr>
            </a:br>
            <a:r>
              <a:rPr kumimoji="0" lang="de-DE" sz="1100" b="0" i="0" u="none" strike="noStrike" kern="0" cap="none" spc="0" normalizeH="0" baseline="0" noProof="0" dirty="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rPr>
              <a:t>I   </a:t>
            </a:r>
            <a:r>
              <a:rPr kumimoji="0" lang="de-DE" sz="400" b="0" i="0" u="none" strike="noStrike" kern="0" cap="none" spc="0" normalizeH="0" baseline="0" noProof="0" dirty="0">
                <a:ln>
                  <a:noFill/>
                </a:ln>
                <a:solidFill>
                  <a:prstClr val="black"/>
                </a:solidFill>
                <a:effectLst/>
                <a:uLnTx/>
                <a:uFillTx/>
              </a:rPr>
              <a:t> </a:t>
            </a:r>
            <a:r>
              <a:rPr kumimoji="0" lang="de-DE" sz="1100" b="0" i="0" u="none" strike="noStrike" kern="0" cap="none" spc="0" normalizeH="0" baseline="0" noProof="0" dirty="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mn-lt"/>
                <a:ea typeface="+mn-ea"/>
                <a:cs typeface="+mn-cs"/>
              </a:rPr>
              <a:t>Dag-</a:t>
            </a:r>
            <a:r>
              <a:rPr kumimoji="0" lang="de-DE" sz="1100" b="0" i="0" u="none" strike="noStrike" kern="0" cap="none" spc="0" normalizeH="0" baseline="0" noProof="0" dirty="0" err="1">
                <a:ln>
                  <a:noFill/>
                </a:ln>
                <a:solidFill>
                  <a:prstClr val="black"/>
                </a:solidFill>
                <a:effectLst/>
                <a:uLnTx/>
                <a:uFillTx/>
                <a:latin typeface="+mn-lt"/>
                <a:ea typeface="+mn-ea"/>
                <a:cs typeface="+mn-cs"/>
              </a:rPr>
              <a:t>Hammarskjöld</a:t>
            </a:r>
            <a:r>
              <a:rPr kumimoji="0" lang="de-DE" sz="1100" b="0" i="0" u="none" strike="noStrike" kern="0" cap="none" spc="0" normalizeH="0" baseline="0" noProof="0" dirty="0">
                <a:ln>
                  <a:noFill/>
                </a:ln>
                <a:solidFill>
                  <a:prstClr val="black"/>
                </a:solidFill>
                <a:effectLst/>
                <a:uLnTx/>
                <a:uFillTx/>
                <a:latin typeface="+mn-lt"/>
                <a:ea typeface="+mn-ea"/>
                <a:cs typeface="+mn-cs"/>
              </a:rPr>
              <a:t>-Weg 1 - 5</a:t>
            </a:r>
            <a:br>
              <a:rPr kumimoji="0" lang="de-DE" sz="1100" b="0" i="0" u="none" strike="noStrike" kern="0" cap="none" spc="0" normalizeH="0" baseline="0" noProof="0" dirty="0">
                <a:ln>
                  <a:noFill/>
                </a:ln>
                <a:solidFill>
                  <a:prstClr val="black"/>
                </a:solidFill>
                <a:effectLst/>
                <a:uLnTx/>
                <a:uFillTx/>
                <a:latin typeface="+mn-lt"/>
                <a:ea typeface="+mn-ea"/>
                <a:cs typeface="+mn-cs"/>
              </a:rPr>
            </a:br>
            <a:r>
              <a:rPr kumimoji="0" lang="de-DE" sz="1100" b="0" i="0" u="none" strike="noStrike" kern="0" cap="none" spc="0" normalizeH="0" baseline="0" noProof="0" dirty="0">
                <a:ln>
                  <a:noFill/>
                </a:ln>
                <a:solidFill>
                  <a:prstClr val="black"/>
                </a:solidFill>
                <a:effectLst/>
                <a:uLnTx/>
                <a:uFillTx/>
                <a:latin typeface="+mn-lt"/>
                <a:ea typeface="+mn-ea"/>
                <a:cs typeface="+mn-cs"/>
              </a:rPr>
              <a:t>65760 Eschborn, Deutschland</a:t>
            </a:r>
            <a:br>
              <a:rPr kumimoji="0" lang="de-DE" sz="1100" b="0" i="0" u="none" strike="noStrike" kern="0" cap="none" spc="0" normalizeH="0" baseline="0" noProof="0" dirty="0">
                <a:ln>
                  <a:noFill/>
                </a:ln>
                <a:solidFill>
                  <a:prstClr val="black"/>
                </a:solidFill>
                <a:effectLst/>
                <a:uLnTx/>
                <a:uFillTx/>
                <a:latin typeface="+mn-lt"/>
                <a:ea typeface="+mn-ea"/>
                <a:cs typeface="+mn-cs"/>
              </a:rPr>
            </a:br>
            <a:r>
              <a:rPr kumimoji="0" lang="de-DE" sz="1100" b="0" i="0" u="none" strike="noStrike" kern="0" cap="none" spc="0" normalizeH="0" baseline="0" noProof="0" dirty="0">
                <a:ln>
                  <a:noFill/>
                </a:ln>
                <a:solidFill>
                  <a:prstClr val="black"/>
                </a:solidFill>
                <a:effectLst/>
                <a:uLnTx/>
                <a:uFillTx/>
                <a:latin typeface="+mn-lt"/>
                <a:ea typeface="+mn-ea"/>
                <a:cs typeface="+mn-cs"/>
              </a:rPr>
              <a:t>T  +49  61 96  79 - 0</a:t>
            </a:r>
            <a:br>
              <a:rPr kumimoji="0" lang="de-DE" sz="1100" b="0" i="0" u="none" strike="noStrike" kern="0" cap="none" spc="0" normalizeH="0" baseline="0" noProof="0" dirty="0">
                <a:ln>
                  <a:noFill/>
                </a:ln>
                <a:solidFill>
                  <a:prstClr val="black"/>
                </a:solidFill>
                <a:effectLst/>
                <a:uLnTx/>
                <a:uFillTx/>
                <a:latin typeface="+mn-lt"/>
                <a:ea typeface="+mn-ea"/>
                <a:cs typeface="+mn-cs"/>
              </a:rPr>
            </a:br>
            <a:r>
              <a:rPr kumimoji="0" lang="de-DE" sz="1100" b="0" i="0" u="none" strike="noStrike" kern="0" cap="none" spc="0" normalizeH="0" baseline="0" noProof="0" dirty="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556318941"/>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1"/>
          <p:cNvSpPr>
            <a:spLocks noGrp="1"/>
          </p:cNvSpPr>
          <p:nvPr>
            <p:ph type="sldNum" sz="quarter" idx="4"/>
          </p:nvPr>
        </p:nvSpPr>
        <p:spPr>
          <a:xfrm>
            <a:off x="6553200" y="4788769"/>
            <a:ext cx="2133600" cy="230832"/>
          </a:xfrm>
          <a:prstGeom prst="rect">
            <a:avLst/>
          </a:prstGeom>
        </p:spPr>
        <p:txBody>
          <a:bodyPr vert="horz" lIns="91440" tIns="45720" rIns="91440" bIns="45720" rtlCol="0" anchor="ctr"/>
          <a:lstStyle>
            <a:lvl1pPr algn="r">
              <a:defRPr sz="900">
                <a:solidFill>
                  <a:schemeClr val="tx1">
                    <a:tint val="75000"/>
                  </a:schemeClr>
                </a:solidFill>
              </a:defRPr>
            </a:lvl1pPr>
          </a:lstStyle>
          <a:p>
            <a:fld id="{063C0338-92C5-49A0-A050-446A1E28AE21}" type="slidenum">
              <a:rPr lang="de-DE" smtClean="0"/>
              <a:t>‹Nr.›</a:t>
            </a:fld>
            <a:endParaRPr lang="de-DE" dirty="0"/>
          </a:p>
        </p:txBody>
      </p:sp>
    </p:spTree>
    <p:extLst>
      <p:ext uri="{BB962C8B-B14F-4D97-AF65-F5344CB8AC3E}">
        <p14:creationId xmlns:p14="http://schemas.microsoft.com/office/powerpoint/2010/main" val="82784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ischenfolie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dirty="0">
                <a:ln>
                  <a:noFill/>
                </a:ln>
                <a:solidFill>
                  <a:prstClr val="black"/>
                </a:solidFill>
                <a:effectLst/>
                <a:uLnTx/>
                <a:uFillTx/>
                <a:latin typeface="+mn-lt"/>
                <a:ea typeface="+mn-ea"/>
                <a:cs typeface="+mn-cs"/>
              </a:rPr>
            </a:br>
            <a:endParaRPr kumimoji="0" lang="de-DE" sz="12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Bei Bedarf unter „Format/ Schneidewerkzeug“ </a:t>
            </a:r>
            <a:br>
              <a:rPr lang="de-DE" sz="900" b="0" dirty="0">
                <a:solidFill>
                  <a:schemeClr val="bg1">
                    <a:lumMod val="50000"/>
                  </a:schemeClr>
                </a:solidFill>
              </a:rPr>
            </a:br>
            <a:r>
              <a:rPr lang="de-DE" sz="900" b="0" dirty="0">
                <a:solidFill>
                  <a:schemeClr val="bg1">
                    <a:lumMod val="50000"/>
                  </a:schemeClr>
                </a:solidFill>
              </a:rPr>
              <a:t>Ausschnitt bearbeiten.</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1800" b="0">
                <a:solidFill>
                  <a:schemeClr val="tx1"/>
                </a:solidFill>
              </a:defRPr>
            </a:lvl1pPr>
          </a:lstStyle>
          <a:p>
            <a:r>
              <a:rPr lang="de-DE" dirty="0"/>
              <a:t>Zwischenfolie mit Hintergrundfoto </a:t>
            </a:r>
            <a:br>
              <a:rPr lang="de-DE" dirty="0"/>
            </a:br>
            <a:r>
              <a:rPr lang="de-DE" dirty="0"/>
              <a:t>(austauschbar) </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FDD79862-8BF3-4D14-AF58-2F22BF60427E}"/>
              </a:ext>
            </a:extLst>
          </p:cNvPr>
          <p:cNvSpPr>
            <a:spLocks noGrp="1"/>
          </p:cNvSpPr>
          <p:nvPr>
            <p:ph type="dt" sz="half" idx="12"/>
          </p:nvPr>
        </p:nvSpPr>
        <p:spPr bwMode="gray"/>
        <p:txBody>
          <a:bodyPr/>
          <a:lstStyle/>
          <a:p>
            <a:fld id="{B139891B-85B5-45C0-81AE-571518EB3707}" type="datetime1">
              <a:rPr lang="fr-FR" smtClean="0"/>
              <a:t>20/02/2020</a:t>
            </a:fld>
            <a:endParaRPr lang="de-DE" dirty="0"/>
          </a:p>
        </p:txBody>
      </p:sp>
      <p:sp>
        <p:nvSpPr>
          <p:cNvPr id="4" name="Fußzeilenplatzhalter 3">
            <a:extLst>
              <a:ext uri="{FF2B5EF4-FFF2-40B4-BE49-F238E27FC236}">
                <a16:creationId xmlns:a16="http://schemas.microsoft.com/office/drawing/2014/main" id="{2CB5F56C-6422-4495-9DA4-2AF22406E267}"/>
              </a:ext>
            </a:extLst>
          </p:cNvPr>
          <p:cNvSpPr>
            <a:spLocks noGrp="1"/>
          </p:cNvSpPr>
          <p:nvPr>
            <p:ph type="ftr" sz="quarter" idx="13"/>
          </p:nvPr>
        </p:nvSpPr>
        <p:spPr bwMode="gray"/>
        <p:txBody>
          <a:bodyPr/>
          <a:lstStyle/>
          <a:p>
            <a:endParaRPr lang="en-US" dirty="0"/>
          </a:p>
        </p:txBody>
      </p:sp>
      <p:sp>
        <p:nvSpPr>
          <p:cNvPr id="5" name="Foliennummernplatzhalter 4">
            <a:extLst>
              <a:ext uri="{FF2B5EF4-FFF2-40B4-BE49-F238E27FC236}">
                <a16:creationId xmlns:a16="http://schemas.microsoft.com/office/drawing/2014/main" id="{2D7E061E-EDDF-4769-84B3-644BEC3FD70D}"/>
              </a:ext>
            </a:extLst>
          </p:cNvPr>
          <p:cNvSpPr>
            <a:spLocks noGrp="1"/>
          </p:cNvSpPr>
          <p:nvPr>
            <p:ph type="sldNum" sz="quarter" idx="14"/>
          </p:nvPr>
        </p:nvSpPr>
        <p:spPr bwMode="gray"/>
        <p:txBody>
          <a:bodyPr/>
          <a:lstStyle/>
          <a:p>
            <a:r>
              <a:rPr lang="de-DE"/>
              <a:t>Seite </a:t>
            </a:r>
            <a:fld id="{3A8B5DB7-81A8-4ED4-916B-6B23CD603687}" type="slidenum">
              <a:rPr smtClean="0"/>
              <a:pPr/>
              <a:t>‹Nr.›</a:t>
            </a:fld>
            <a:endParaRPr dirty="0"/>
          </a:p>
        </p:txBody>
      </p:sp>
      <p:pic>
        <p:nvPicPr>
          <p:cNvPr id="28" name="Grafik 27" descr="Ein Bild, das Screenshot enthält.&#10;&#10;Automatisch generierte Beschreibung">
            <a:extLst>
              <a:ext uri="{FF2B5EF4-FFF2-40B4-BE49-F238E27FC236}">
                <a16:creationId xmlns:a16="http://schemas.microsoft.com/office/drawing/2014/main" id="{F1DBC752-EBBC-4263-9446-7AAD2ADD5BCC}"/>
              </a:ext>
            </a:extLst>
          </p:cNvPr>
          <p:cNvPicPr>
            <a:picLocks noChangeAspect="1"/>
          </p:cNvPicPr>
          <p:nvPr userDrawn="1"/>
        </p:nvPicPr>
        <p:blipFill rotWithShape="1">
          <a:blip r:embed="rId4"/>
          <a:srcRect r="60723"/>
          <a:stretch/>
        </p:blipFill>
        <p:spPr>
          <a:xfrm>
            <a:off x="7500969" y="852600"/>
            <a:ext cx="465722" cy="563519"/>
          </a:xfrm>
          <a:prstGeom prst="rect">
            <a:avLst/>
          </a:prstGeom>
        </p:spPr>
      </p:pic>
      <p:pic>
        <p:nvPicPr>
          <p:cNvPr id="29" name="Grafik 28" descr="Ein Bild, das Screenshot enthält.&#10;&#10;Automatisch generierte Beschreibung">
            <a:extLst>
              <a:ext uri="{FF2B5EF4-FFF2-40B4-BE49-F238E27FC236}">
                <a16:creationId xmlns:a16="http://schemas.microsoft.com/office/drawing/2014/main" id="{BF7AF15A-C526-4954-8322-2AC54E413E9B}"/>
              </a:ext>
            </a:extLst>
          </p:cNvPr>
          <p:cNvPicPr>
            <a:picLocks noChangeAspect="1"/>
          </p:cNvPicPr>
          <p:nvPr userDrawn="1"/>
        </p:nvPicPr>
        <p:blipFill>
          <a:blip r:embed="rId5"/>
          <a:stretch>
            <a:fillRect/>
          </a:stretch>
        </p:blipFill>
        <p:spPr>
          <a:xfrm>
            <a:off x="5589808" y="852600"/>
            <a:ext cx="1584898" cy="563519"/>
          </a:xfrm>
          <a:prstGeom prst="rect">
            <a:avLst/>
          </a:prstGeom>
        </p:spPr>
      </p:pic>
      <p:sp>
        <p:nvSpPr>
          <p:cNvPr id="30" name="Rechteck 29">
            <a:extLst>
              <a:ext uri="{FF2B5EF4-FFF2-40B4-BE49-F238E27FC236}">
                <a16:creationId xmlns:a16="http://schemas.microsoft.com/office/drawing/2014/main" id="{529302A3-2D45-4FC1-BF49-971AA95174F2}"/>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extLst>
              <a:ext uri="{FF2B5EF4-FFF2-40B4-BE49-F238E27FC236}">
                <a16:creationId xmlns:a16="http://schemas.microsoft.com/office/drawing/2014/main" id="{59E4E17F-B8C7-48BE-82D7-2110F53F1AF1}"/>
              </a:ext>
            </a:extLst>
          </p:cNvPr>
          <p:cNvSpPr/>
          <p:nvPr userDrawn="1"/>
        </p:nvSpPr>
        <p:spPr bwMode="gray">
          <a:xfrm>
            <a:off x="752534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7" name="Inhaltsplatzhalter 2"/>
          <p:cNvSpPr>
            <a:spLocks noGrp="1"/>
          </p:cNvSpPr>
          <p:nvPr>
            <p:ph idx="1" hasCustomPrompt="1"/>
          </p:nvPr>
        </p:nvSpPr>
        <p:spPr>
          <a:xfrm>
            <a:off x="684000" y="1836000"/>
            <a:ext cx="7776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marL="0" marR="0" lvl="0" indent="0" defTabSz="685800" latinLnBrk="0">
              <a:lnSpc>
                <a:spcPct val="100000"/>
              </a:lnSpc>
              <a:buSzTx/>
              <a:buFontTx/>
              <a:buNone/>
            </a:pPr>
            <a:r>
              <a:rPr lang="de-DE" noProof="0" dirty="0"/>
              <a:t>Click here to add content</a:t>
            </a:r>
          </a:p>
          <a:p>
            <a:pPr marL="270000" lvl="1">
              <a:buClr>
                <a:srgbClr val="C80F0F"/>
              </a:buClr>
            </a:pPr>
            <a:r>
              <a:rPr lang="de-DE" noProof="0" dirty="0"/>
              <a:t>Second layer</a:t>
            </a:r>
          </a:p>
          <a:p>
            <a:pPr marL="540000" lvl="2"/>
            <a:r>
              <a:rPr lang="de-DE" noProof="0" dirty="0"/>
              <a:t>Third layer</a:t>
            </a:r>
          </a:p>
          <a:p>
            <a:pPr marL="810000" lvl="3"/>
            <a:r>
              <a:rPr lang="de-DE" noProof="0" dirty="0"/>
              <a:t>Fourth layer</a:t>
            </a:r>
          </a:p>
        </p:txBody>
      </p:sp>
      <p:sp>
        <p:nvSpPr>
          <p:cNvPr id="6" name="Foliennummernplatzhalter 1"/>
          <p:cNvSpPr>
            <a:spLocks noGrp="1"/>
          </p:cNvSpPr>
          <p:nvPr>
            <p:ph type="sldNum" sz="quarter" idx="4"/>
          </p:nvPr>
        </p:nvSpPr>
        <p:spPr>
          <a:xfrm>
            <a:off x="6553200" y="4788769"/>
            <a:ext cx="2133600" cy="230832"/>
          </a:xfrm>
          <a:prstGeom prst="rect">
            <a:avLst/>
          </a:prstGeom>
        </p:spPr>
        <p:txBody>
          <a:bodyPr vert="horz" lIns="91440" tIns="45720" rIns="91440" bIns="45720" rtlCol="0" anchor="ctr"/>
          <a:lstStyle>
            <a:lvl1pPr algn="r">
              <a:defRPr sz="900">
                <a:solidFill>
                  <a:schemeClr val="tx1">
                    <a:tint val="75000"/>
                  </a:schemeClr>
                </a:solidFill>
              </a:defRPr>
            </a:lvl1pPr>
          </a:lstStyle>
          <a:p>
            <a:fld id="{063C0338-92C5-49A0-A050-446A1E28AE21}" type="slidenum">
              <a:rPr lang="de-DE" smtClean="0"/>
              <a:t>‹Nr.›</a:t>
            </a:fld>
            <a:endParaRPr lang="de-DE"/>
          </a:p>
        </p:txBody>
      </p:sp>
    </p:spTree>
    <p:extLst>
      <p:ext uri="{BB962C8B-B14F-4D97-AF65-F5344CB8AC3E}">
        <p14:creationId xmlns:p14="http://schemas.microsoft.com/office/powerpoint/2010/main" val="300930997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AndObj">
  <p:cSld name="Titel, Text und Inhalt">
    <p:spTree>
      <p:nvGrpSpPr>
        <p:cNvPr id="1" name=""/>
        <p:cNvGrpSpPr/>
        <p:nvPr/>
      </p:nvGrpSpPr>
      <p:grpSpPr>
        <a:xfrm>
          <a:off x="0" y="0"/>
          <a:ext cx="0" cy="0"/>
          <a:chOff x="0" y="0"/>
          <a:chExt cx="0" cy="0"/>
        </a:xfrm>
      </p:grpSpPr>
      <p:pic>
        <p:nvPicPr>
          <p:cNvPr id="5" name="Grafik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91"/>
            <a:ext cx="9144000" cy="83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8288" y="228600"/>
            <a:ext cx="2106612" cy="65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388644"/>
            <a:ext cx="9144000"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9"/>
          <p:cNvSpPr txBox="1">
            <a:spLocks noChangeArrowheads="1"/>
          </p:cNvSpPr>
          <p:nvPr/>
        </p:nvSpPr>
        <p:spPr bwMode="auto">
          <a:xfrm>
            <a:off x="7532688" y="4936332"/>
            <a:ext cx="927100" cy="207749"/>
          </a:xfrm>
          <a:prstGeom prst="rect">
            <a:avLst/>
          </a:prstGeom>
          <a:noFill/>
          <a:ln w="9525">
            <a:noFill/>
            <a:miter lim="800000"/>
            <a:headEnd/>
            <a:tailEnd/>
          </a:ln>
          <a:effectLst/>
        </p:spPr>
        <p:txBody>
          <a:bodyPr rIns="0">
            <a:spAutoFit/>
          </a:bodyPr>
          <a:lstStyle>
            <a:lvl1pPr>
              <a:defRPr sz="2200" b="1">
                <a:solidFill>
                  <a:srgbClr val="999999"/>
                </a:solidFill>
                <a:latin typeface="Arial" panose="020B0604020202020204" pitchFamily="34" charset="0"/>
              </a:defRPr>
            </a:lvl1pPr>
            <a:lvl2pPr marL="742950" indent="-285750">
              <a:defRPr sz="2200" b="1">
                <a:solidFill>
                  <a:srgbClr val="999999"/>
                </a:solidFill>
                <a:latin typeface="Arial" panose="020B0604020202020204" pitchFamily="34" charset="0"/>
              </a:defRPr>
            </a:lvl2pPr>
            <a:lvl3pPr marL="1143000" indent="-228600">
              <a:defRPr sz="2200" b="1">
                <a:solidFill>
                  <a:srgbClr val="999999"/>
                </a:solidFill>
                <a:latin typeface="Arial" panose="020B0604020202020204" pitchFamily="34" charset="0"/>
              </a:defRPr>
            </a:lvl3pPr>
            <a:lvl4pPr marL="1600200" indent="-228600">
              <a:defRPr sz="2200" b="1">
                <a:solidFill>
                  <a:srgbClr val="999999"/>
                </a:solidFill>
                <a:latin typeface="Arial" panose="020B0604020202020204" pitchFamily="34" charset="0"/>
              </a:defRPr>
            </a:lvl4pPr>
            <a:lvl5pPr marL="2057400" indent="-228600">
              <a:defRPr sz="2200" b="1">
                <a:solidFill>
                  <a:srgbClr val="999999"/>
                </a:solidFill>
                <a:latin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defRPr>
            </a:lvl9pPr>
          </a:lstStyle>
          <a:p>
            <a:pPr algn="r">
              <a:buSzPct val="100000"/>
            </a:pPr>
            <a:r>
              <a:rPr lang="de-DE" altLang="fr-FR" sz="750" b="0">
                <a:solidFill>
                  <a:srgbClr val="6E6452"/>
                </a:solidFill>
                <a:latin typeface="Arial Narrow" panose="020B0606020202030204" pitchFamily="34" charset="0"/>
              </a:rPr>
              <a:t>Page </a:t>
            </a:r>
            <a:fld id="{5E2D4E59-DBB3-4507-B848-358B5E73E462}" type="slidenum">
              <a:rPr lang="de-DE" altLang="fr-FR" sz="750" b="0">
                <a:solidFill>
                  <a:srgbClr val="6E6452"/>
                </a:solidFill>
                <a:latin typeface="Arial Narrow" panose="020B0606020202030204" pitchFamily="34" charset="0"/>
              </a:rPr>
              <a:pPr algn="r">
                <a:buSzPct val="100000"/>
              </a:pPr>
              <a:t>‹Nr.›</a:t>
            </a:fld>
            <a:endParaRPr lang="de-DE" altLang="fr-FR" sz="750" b="0">
              <a:solidFill>
                <a:srgbClr val="6E6452"/>
              </a:solidFill>
              <a:latin typeface="Arial Narrow" panose="020B0606020202030204" pitchFamily="34" charset="0"/>
            </a:endParaRPr>
          </a:p>
        </p:txBody>
      </p:sp>
      <p:sp>
        <p:nvSpPr>
          <p:cNvPr id="2" name="Titel 1"/>
          <p:cNvSpPr>
            <a:spLocks noGrp="1"/>
          </p:cNvSpPr>
          <p:nvPr>
            <p:ph type="title"/>
          </p:nvPr>
        </p:nvSpPr>
        <p:spPr>
          <a:xfrm>
            <a:off x="1066800" y="914401"/>
            <a:ext cx="6961188" cy="689372"/>
          </a:xfrm>
        </p:spPr>
        <p:txBody>
          <a:bodyPr/>
          <a:lstStyle/>
          <a:p>
            <a:r>
              <a:rPr lang="de-DE" dirty="0"/>
              <a:t>Titelmasterformat durch Klicken bearbeiten</a:t>
            </a:r>
          </a:p>
        </p:txBody>
      </p:sp>
      <p:sp>
        <p:nvSpPr>
          <p:cNvPr id="3" name="Textplatzhalter 2"/>
          <p:cNvSpPr>
            <a:spLocks noGrp="1"/>
          </p:cNvSpPr>
          <p:nvPr>
            <p:ph type="body" sz="half" idx="1"/>
          </p:nvPr>
        </p:nvSpPr>
        <p:spPr>
          <a:xfrm>
            <a:off x="1039813" y="1487091"/>
            <a:ext cx="3403600" cy="30861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95814" y="1487091"/>
            <a:ext cx="3405187" cy="3086100"/>
          </a:xfrm>
        </p:spPr>
        <p:txBody>
          <a:bodyPr/>
          <a:lstStyle>
            <a:lvl1pPr>
              <a:defRPr sz="1050" b="0">
                <a:solidFill>
                  <a:schemeClr val="tx1"/>
                </a:solidFill>
              </a:defRPr>
            </a:lvl1pPr>
            <a:lvl2pPr>
              <a:defRPr sz="1050" b="0">
                <a:solidFill>
                  <a:schemeClr val="tx1"/>
                </a:solidFill>
              </a:defRPr>
            </a:lvl2pPr>
            <a:lvl3pPr>
              <a:defRPr sz="1050" b="0">
                <a:solidFill>
                  <a:schemeClr val="tx1"/>
                </a:solidFill>
              </a:defRPr>
            </a:lvl3pPr>
            <a:lvl4pPr>
              <a:defRPr sz="1050" b="0">
                <a:solidFill>
                  <a:schemeClr val="tx1"/>
                </a:solidFill>
              </a:defRPr>
            </a:lvl4pPr>
            <a:lvl5pPr>
              <a:defRPr sz="1050" b="0">
                <a:solidFill>
                  <a:schemeClr val="tx1"/>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tangle 17"/>
          <p:cNvSpPr>
            <a:spLocks noGrp="1" noChangeArrowheads="1"/>
          </p:cNvSpPr>
          <p:nvPr>
            <p:ph type="dt" sz="half" idx="10"/>
          </p:nvPr>
        </p:nvSpPr>
        <p:spPr/>
        <p:txBody>
          <a:bodyPr/>
          <a:lstStyle>
            <a:lvl1pPr>
              <a:defRPr/>
            </a:lvl1pPr>
          </a:lstStyle>
          <a:p>
            <a:pPr>
              <a:defRPr/>
            </a:pPr>
            <a:fld id="{FF9AF1C5-6B43-4541-BA6A-0AACBB0C2E9A}" type="datetime1">
              <a:rPr lang="fr-FR" smtClean="0"/>
              <a:t>20/02/2020</a:t>
            </a:fld>
            <a:endParaRPr lang="de-DE"/>
          </a:p>
        </p:txBody>
      </p:sp>
    </p:spTree>
    <p:extLst>
      <p:ext uri="{BB962C8B-B14F-4D97-AF65-F5344CB8AC3E}">
        <p14:creationId xmlns:p14="http://schemas.microsoft.com/office/powerpoint/2010/main" val="181829590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Foliennummernplatzhalter 1"/>
          <p:cNvSpPr>
            <a:spLocks noGrp="1"/>
          </p:cNvSpPr>
          <p:nvPr>
            <p:ph type="sldNum" sz="quarter" idx="4"/>
          </p:nvPr>
        </p:nvSpPr>
        <p:spPr>
          <a:xfrm>
            <a:off x="6553200" y="4788769"/>
            <a:ext cx="2133600" cy="230832"/>
          </a:xfrm>
          <a:prstGeom prst="rect">
            <a:avLst/>
          </a:prstGeom>
        </p:spPr>
        <p:txBody>
          <a:bodyPr vert="horz" lIns="91440" tIns="45720" rIns="91440" bIns="45720" rtlCol="0" anchor="ctr"/>
          <a:lstStyle>
            <a:lvl1pPr algn="r">
              <a:defRPr sz="900">
                <a:solidFill>
                  <a:schemeClr val="tx1">
                    <a:tint val="75000"/>
                  </a:schemeClr>
                </a:solidFill>
              </a:defRPr>
            </a:lvl1pPr>
          </a:lstStyle>
          <a:p>
            <a:fld id="{2B283EC7-5987-434E-889D-8F7C7DC5B8E8}" type="slidenum">
              <a:rPr lang="de-DE" smtClean="0"/>
              <a:t>‹Nr.›</a:t>
            </a:fld>
            <a:endParaRPr lang="de-DE"/>
          </a:p>
        </p:txBody>
      </p:sp>
    </p:spTree>
    <p:extLst>
      <p:ext uri="{BB962C8B-B14F-4D97-AF65-F5344CB8AC3E}">
        <p14:creationId xmlns:p14="http://schemas.microsoft.com/office/powerpoint/2010/main" val="264032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folie Standar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B3943AF5-9201-4E25-8EEB-3F2A00EACCC5}"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2473975719"/>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folie Standard mit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p:nvPr>
        </p:nvSpPr>
        <p:spPr bwMode="gray">
          <a:xfrm>
            <a:off x="449816" y="264027"/>
            <a:ext cx="8567183" cy="270565"/>
          </a:xfrm>
        </p:spPr>
        <p:txBody>
          <a:bodyPr/>
          <a:lstStyle>
            <a:lvl1pPr>
              <a:defRPr/>
            </a:lvl1pPr>
          </a:lstStyle>
          <a:p>
            <a:r>
              <a:rPr lang="de-DE"/>
              <a:t>Mastertitelformat bearbeiten</a:t>
            </a:r>
            <a:endParaRPr lang="en-GB"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de-DE"/>
              <a:t>Mastertextformat bearbeiten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7" y="1020969"/>
            <a:ext cx="7172683" cy="3495469"/>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AF23D4D3-092E-4BE4-A832-420205D33B5F}"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2055235818"/>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folie Standard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2839832"/>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36332CA2-CFF6-44D5-BC1F-83E1F20B402F}"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folie zwei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4122182"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1D60D26A-06D8-4E32-B2FD-B91AFA29FA98}"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4888468" y="1020969"/>
            <a:ext cx="4122182" cy="3495469"/>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1871978961"/>
      </p:ext>
    </p:extLst>
  </p:cSld>
  <p:clrMapOvr>
    <a:masterClrMapping/>
  </p:clrMapOvr>
  <p:transition>
    <p:fade/>
  </p:transition>
  <p:extLst mod="1">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folie einspaltig ">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122182" cy="3495469"/>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87AF13EC-3B18-41AA-A754-9567E5ED5C3C}"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187320649"/>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w">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a:p>
            <a:pPr lvl="0"/>
            <a:r>
              <a:rPr lang="de-DE" dirty="0"/>
              <a:t>Projektname | Datum</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dirty="0"/>
              <a:t>Titelfolie / Headline</a:t>
            </a:r>
            <a:br>
              <a:rPr lang="de-DE" dirty="0"/>
            </a:br>
            <a:r>
              <a:rPr lang="de-DE" dirty="0"/>
              <a:t>mit s/w GIZ Key Visual</a:t>
            </a: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folie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3579606"/>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D99E8099-F3B0-40BB-A5E4-6473083B6ED4}"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11" name="Titel 1">
            <a:extLst>
              <a:ext uri="{FF2B5EF4-FFF2-40B4-BE49-F238E27FC236}">
                <a16:creationId xmlns:a16="http://schemas.microsoft.com/office/drawing/2014/main" id="{7EA27159-D449-4E61-9234-12331EF25886}"/>
              </a:ext>
            </a:extLst>
          </p:cNvPr>
          <p:cNvSpPr>
            <a:spLocks noGrp="1"/>
          </p:cNvSpPr>
          <p:nvPr>
            <p:ph type="title"/>
          </p:nvPr>
        </p:nvSpPr>
        <p:spPr bwMode="gray">
          <a:xfrm>
            <a:off x="449817" y="240212"/>
            <a:ext cx="4839634" cy="540544"/>
          </a:xfrm>
        </p:spPr>
        <p:txBody>
          <a:bodyPr/>
          <a:lstStyle/>
          <a:p>
            <a:r>
              <a:rPr lang="de-DE"/>
              <a:t>Mastertitelformat bearbeiten</a:t>
            </a:r>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folie 1 F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2849992"/>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13DC7127-BC82-4AD7-8318-8888174A30A4}"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p:nvPr>
        </p:nvSpPr>
        <p:spPr bwMode="gray">
          <a:xfrm>
            <a:off x="449817" y="240212"/>
            <a:ext cx="4839634" cy="540544"/>
          </a:xfrm>
        </p:spPr>
        <p:txBody>
          <a:bodyPr/>
          <a:lstStyle/>
          <a:p>
            <a:r>
              <a:rPr lang="de-DE"/>
              <a:t>Mastertitelformat bearbeiten</a:t>
            </a:r>
            <a:endParaRPr lang="en-GB" dirty="0"/>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folie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3579606"/>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72ABA721-A8FB-4708-B19B-529E5E1EF451}"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p:nvPr>
        </p:nvSpPr>
        <p:spPr bwMode="gray">
          <a:xfrm>
            <a:off x="449816" y="240212"/>
            <a:ext cx="4839635" cy="540544"/>
          </a:xfrm>
        </p:spPr>
        <p:txBody>
          <a:bodyPr/>
          <a:lstStyle/>
          <a:p>
            <a:r>
              <a:rPr lang="de-DE"/>
              <a:t>Mastertitelformat bearbeiten</a:t>
            </a:r>
            <a:endParaRPr lang="en-GB" dirty="0"/>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folie 2 F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2849992"/>
          </a:xfrm>
        </p:spPr>
        <p:txBody>
          <a:bodyPr/>
          <a:lstStyle/>
          <a:p>
            <a:pPr lvl="0"/>
            <a:r>
              <a:rPr lang="de-DE"/>
              <a:t>Mastertextformat bearbeiten</a:t>
            </a:r>
          </a:p>
          <a:p>
            <a:pPr lvl="1"/>
            <a:r>
              <a:rPr lang="de-DE"/>
              <a:t>Zweite Ebene</a:t>
            </a:r>
          </a:p>
          <a:p>
            <a:pPr lvl="2"/>
            <a:r>
              <a:rPr lang="de-DE"/>
              <a:t>Dritte Ebene</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C8035546-2BEF-4A58-BF05-ACFBF6775E4F}"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16" name="Titel 1">
            <a:extLst>
              <a:ext uri="{FF2B5EF4-FFF2-40B4-BE49-F238E27FC236}">
                <a16:creationId xmlns:a16="http://schemas.microsoft.com/office/drawing/2014/main" id="{0DB39AEE-4D7E-4227-8B8B-6259DA49FDB2}"/>
              </a:ext>
            </a:extLst>
          </p:cNvPr>
          <p:cNvSpPr>
            <a:spLocks noGrp="1"/>
          </p:cNvSpPr>
          <p:nvPr>
            <p:ph type="title"/>
          </p:nvPr>
        </p:nvSpPr>
        <p:spPr bwMode="gray">
          <a:xfrm>
            <a:off x="449817" y="240212"/>
            <a:ext cx="4839634" cy="540544"/>
          </a:xfrm>
        </p:spPr>
        <p:txBody>
          <a:bodyPr/>
          <a:lstStyle/>
          <a:p>
            <a:r>
              <a:rPr lang="de-DE"/>
              <a:t>Mastertitelformat bearbeiten</a:t>
            </a:r>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folie 2 Fotos zweispaltig">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de-DE"/>
              <a:t>Bild durch Klicken auf Symbol hinzufügen</a:t>
            </a:r>
            <a:endParaRPr lang="en-GB"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3962161" cy="1249791"/>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D42CB232-5EAB-48B4-8506-E5DCB6C15A09}"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5055732" y="1020969"/>
            <a:ext cx="3954917" cy="1249791"/>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591959471"/>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folie 3 Fotos dreispaltig">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2531717" cy="1769123"/>
          </a:xfrm>
        </p:spPr>
        <p:txBody>
          <a:body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CE5F872B-17A8-4535-A608-4695D16CF92D}"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3467551" y="1020969"/>
            <a:ext cx="2531717" cy="1769123"/>
          </a:xfrm>
        </p:spPr>
        <p:txBody>
          <a:bodyPr/>
          <a:lstStyle/>
          <a:p>
            <a:pPr lvl="0"/>
            <a:r>
              <a:rPr lang="de-DE"/>
              <a:t>Mastertextformat bearbeiten</a:t>
            </a:r>
          </a:p>
          <a:p>
            <a:pPr lvl="1"/>
            <a:r>
              <a:rPr lang="de-DE"/>
              <a:t>Zweite Ebene</a:t>
            </a:r>
          </a:p>
          <a:p>
            <a:pPr lvl="2"/>
            <a:r>
              <a:rPr lang="de-DE"/>
              <a:t>Dritte Ebene</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p:nvPr>
        </p:nvSpPr>
        <p:spPr bwMode="gray">
          <a:xfrm>
            <a:off x="6485284" y="1020969"/>
            <a:ext cx="2531717" cy="1769123"/>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069192385"/>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ktfoli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de-DE" dirty="0"/>
              <a:t>Name des Partners</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CB062E34-DA0C-4873-9FEB-F9BEAC6C8312}"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p:nvPr>
        </p:nvSpPr>
        <p:spPr bwMode="gray">
          <a:xfrm>
            <a:off x="449816" y="240212"/>
            <a:ext cx="4839635" cy="540544"/>
          </a:xfrm>
        </p:spPr>
        <p:txBody>
          <a:bodyPr/>
          <a:lstStyle/>
          <a:p>
            <a:r>
              <a:rPr lang="de-DE"/>
              <a:t>Mastertitelformat bearbeiten</a:t>
            </a:r>
            <a:endParaRPr lang="en-GB" dirty="0"/>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pPr lvl="0"/>
            <a:r>
              <a:rPr lang="de-DE" dirty="0"/>
              <a:t>MM/JJJJ – MM/JJJJ</a:t>
            </a:r>
            <a:br>
              <a:rPr lang="de-DE" dirty="0"/>
            </a:br>
            <a:r>
              <a:rPr lang="de-DE" dirty="0"/>
              <a:t>Volumen: 00 Mio. €</a:t>
            </a:r>
            <a:br>
              <a:rPr lang="de-DE" dirty="0"/>
            </a:br>
            <a:r>
              <a:rPr lang="de-DE" dirty="0"/>
              <a:t>Öffentlicher Beitrag: 000.000 €</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pPr lvl="0"/>
            <a:r>
              <a:rPr lang="de-DE" dirty="0"/>
              <a:t>Name des Landes</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de-DE" dirty="0"/>
              <a:t>Text mit dem Namen des Landes.</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p:nvPr>
        </p:nvSpPr>
        <p:spPr bwMode="gray">
          <a:xfrm>
            <a:off x="3310597" y="1020763"/>
            <a:ext cx="5717516" cy="3579812"/>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ontak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DFFADB88-7A6E-4FA1-AE9B-F5F497A6D889}"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dirty="0"/>
          </a:p>
        </p:txBody>
      </p:sp>
      <p:sp>
        <p:nvSpPr>
          <p:cNvPr id="16" name="Titel 1">
            <a:extLst>
              <a:ext uri="{FF2B5EF4-FFF2-40B4-BE49-F238E27FC236}">
                <a16:creationId xmlns:a16="http://schemas.microsoft.com/office/drawing/2014/main" id="{3B6C23A5-1B72-42F2-B92F-DC68B632F6B0}"/>
              </a:ext>
            </a:extLst>
          </p:cNvPr>
          <p:cNvSpPr>
            <a:spLocks noGrp="1"/>
          </p:cNvSpPr>
          <p:nvPr>
            <p:ph type="title"/>
          </p:nvPr>
        </p:nvSpPr>
        <p:spPr bwMode="gray">
          <a:xfrm>
            <a:off x="449817" y="240212"/>
            <a:ext cx="8342492" cy="540544"/>
          </a:xfrm>
        </p:spPr>
        <p:txBody>
          <a:bodyPr/>
          <a:lstStyle>
            <a:lvl1pPr>
              <a:defRPr/>
            </a:lvl1pPr>
          </a:lstStyle>
          <a:p>
            <a:r>
              <a:rPr lang="de-DE"/>
              <a:t>Mastertitelformat bearbeiten</a:t>
            </a:r>
            <a:endParaRPr lang="en-GB" dirty="0"/>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fr-FR" dirty="0"/>
              <a:t>vorname.nachname@giz.de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p:nvPr>
        </p:nvSpPr>
        <p:spPr bwMode="gray">
          <a:xfrm>
            <a:off x="2140284" y="1392861"/>
            <a:ext cx="3369561" cy="176276"/>
          </a:xfrm>
        </p:spPr>
        <p:txBody>
          <a:bodyPr/>
          <a:lstStyle>
            <a:lvl1pPr>
              <a:defRPr sz="1200" b="1"/>
            </a:lvl1pPr>
          </a:lstStyle>
          <a:p>
            <a:pPr lvl="0"/>
            <a:r>
              <a:rPr lang="de-DE"/>
              <a:t>Mastertextformat bearbeiten</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de-DE" dirty="0"/>
              <a:t>Funktion, Ort</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https://www.facebook.com/gizprofile/</a:t>
            </a:r>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ntak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63FF6399-CE5E-4168-BE48-CB91E42E1C5C}"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fr-FR" dirty="0"/>
              <a:t>vorname.nachname@giz.de</a:t>
            </a:r>
          </a:p>
          <a:p>
            <a:r>
              <a:rPr lang="fr-FR" dirty="0"/>
              <a:t>T	+49 (0) x xx </a:t>
            </a:r>
            <a:r>
              <a:rPr lang="fr-FR" dirty="0" err="1"/>
              <a:t>xx</a:t>
            </a:r>
            <a:r>
              <a:rPr lang="fr-FR" dirty="0"/>
              <a:t> </a:t>
            </a:r>
            <a:r>
              <a:rPr lang="fr-FR" dirty="0" err="1"/>
              <a:t>xx</a:t>
            </a:r>
            <a:r>
              <a:rPr lang="fr-FR" dirty="0"/>
              <a:t> </a:t>
            </a:r>
          </a:p>
          <a:p>
            <a:r>
              <a:rPr lang="fr-FR" dirty="0"/>
              <a:t>T	+49 (0) x xx </a:t>
            </a:r>
            <a:r>
              <a:rPr lang="fr-FR" dirty="0" err="1"/>
              <a:t>xx</a:t>
            </a:r>
            <a:r>
              <a:rPr lang="fr-FR" dirty="0"/>
              <a:t> </a:t>
            </a:r>
            <a:r>
              <a:rPr lang="fr-FR" dirty="0" err="1"/>
              <a:t>xx</a:t>
            </a:r>
            <a:endParaRPr lang="fr-FR"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p:nvPr>
        </p:nvSpPr>
        <p:spPr bwMode="gray">
          <a:xfrm>
            <a:off x="1959062" y="1392861"/>
            <a:ext cx="2570185" cy="176276"/>
          </a:xfrm>
        </p:spPr>
        <p:txBody>
          <a:bodyPr/>
          <a:lstStyle>
            <a:lvl1pPr>
              <a:defRPr sz="1200" b="1"/>
            </a:lvl1pPr>
          </a:lstStyle>
          <a:p>
            <a:pPr lvl="0"/>
            <a:r>
              <a:rPr lang="de-DE"/>
              <a:t>Mastertextformat bearbeiten</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de-DE" dirty="0"/>
              <a:t>Funktion, Ort</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fr-FR" dirty="0"/>
              <a:t>vorname.nachname@giz.de</a:t>
            </a:r>
          </a:p>
          <a:p>
            <a:r>
              <a:rPr lang="fr-FR" dirty="0"/>
              <a:t>Tel.	+49 (0) x xx </a:t>
            </a:r>
            <a:r>
              <a:rPr lang="fr-FR" dirty="0" err="1"/>
              <a:t>xx</a:t>
            </a:r>
            <a:r>
              <a:rPr lang="fr-FR" dirty="0"/>
              <a:t> </a:t>
            </a:r>
            <a:r>
              <a:rPr lang="fr-FR" dirty="0" err="1"/>
              <a:t>xx</a:t>
            </a:r>
            <a:r>
              <a:rPr lang="fr-FR" dirty="0"/>
              <a:t> </a:t>
            </a:r>
          </a:p>
          <a:p>
            <a:r>
              <a:rPr lang="fr-FR" dirty="0"/>
              <a:t>Fax	+49 (0) x xx </a:t>
            </a:r>
            <a:r>
              <a:rPr lang="fr-FR" dirty="0" err="1"/>
              <a:t>xx</a:t>
            </a:r>
            <a:r>
              <a:rPr lang="fr-FR" dirty="0"/>
              <a:t> </a:t>
            </a:r>
            <a:r>
              <a:rPr lang="fr-FR" dirty="0" err="1"/>
              <a:t>xx</a:t>
            </a:r>
            <a:endParaRPr lang="fr-FR"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p:nvPr>
        </p:nvSpPr>
        <p:spPr bwMode="gray">
          <a:xfrm>
            <a:off x="6242653" y="1392861"/>
            <a:ext cx="2671574" cy="176276"/>
          </a:xfrm>
        </p:spPr>
        <p:txBody>
          <a:bodyPr/>
          <a:lstStyle>
            <a:lvl1pPr>
              <a:defRPr sz="1200" b="1"/>
            </a:lvl1pPr>
          </a:lstStyle>
          <a:p>
            <a:pPr lvl="0"/>
            <a:r>
              <a:rPr lang="de-DE"/>
              <a:t>Mastertextformat bearbeiten</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de-DE" dirty="0"/>
              <a:t>Funktion, Ort</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de-DE"/>
              <a:t>Bild durch Klicken auf Symbol hinzufügen</a:t>
            </a:r>
            <a:endParaRPr lang="en-GB" dirty="0"/>
          </a:p>
        </p:txBody>
      </p:sp>
      <p:sp>
        <p:nvSpPr>
          <p:cNvPr id="58" name="Titel 1">
            <a:extLst>
              <a:ext uri="{FF2B5EF4-FFF2-40B4-BE49-F238E27FC236}">
                <a16:creationId xmlns:a16="http://schemas.microsoft.com/office/drawing/2014/main" id="{2DD72F4F-E3F2-49DC-BBAE-681D615ED495}"/>
              </a:ext>
            </a:extLst>
          </p:cNvPr>
          <p:cNvSpPr>
            <a:spLocks noGrp="1"/>
          </p:cNvSpPr>
          <p:nvPr>
            <p:ph type="title"/>
          </p:nvPr>
        </p:nvSpPr>
        <p:spPr bwMode="gray">
          <a:xfrm>
            <a:off x="449816" y="240212"/>
            <a:ext cx="8464411" cy="540544"/>
          </a:xfrm>
        </p:spPr>
        <p:txBody>
          <a:bodyPr/>
          <a:lstStyle>
            <a:lvl1pPr>
              <a:defRPr/>
            </a:lvl1pPr>
          </a:lstStyle>
          <a:p>
            <a:r>
              <a:rPr lang="de-DE"/>
              <a:t>Mastertitelformat bearbeiten</a:t>
            </a:r>
            <a:endParaRPr lang="en-GB" dirty="0"/>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ontak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D5112C1B-3B6D-4985-B013-F6B6F8556FF4}"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dirty="0"/>
          </a:p>
        </p:txBody>
      </p:sp>
      <p:sp>
        <p:nvSpPr>
          <p:cNvPr id="16" name="Titel 1">
            <a:extLst>
              <a:ext uri="{FF2B5EF4-FFF2-40B4-BE49-F238E27FC236}">
                <a16:creationId xmlns:a16="http://schemas.microsoft.com/office/drawing/2014/main" id="{3B6C23A5-1B72-42F2-B92F-DC68B632F6B0}"/>
              </a:ext>
            </a:extLst>
          </p:cNvPr>
          <p:cNvSpPr>
            <a:spLocks noGrp="1"/>
          </p:cNvSpPr>
          <p:nvPr>
            <p:ph type="title"/>
          </p:nvPr>
        </p:nvSpPr>
        <p:spPr bwMode="gray">
          <a:xfrm>
            <a:off x="449816" y="240212"/>
            <a:ext cx="8560833" cy="540544"/>
          </a:xfrm>
        </p:spPr>
        <p:txBody>
          <a:bodyPr/>
          <a:lstStyle>
            <a:lvl1pPr>
              <a:defRPr/>
            </a:lvl1pPr>
          </a:lstStyle>
          <a:p>
            <a:r>
              <a:rPr lang="de-DE"/>
              <a:t>Mastertitelformat bearbeiten</a:t>
            </a:r>
            <a:endParaRPr lang="en-GB" dirty="0"/>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fr-FR" dirty="0"/>
              <a:t>vorname.nachname@giz.de</a:t>
            </a:r>
          </a:p>
          <a:p>
            <a:r>
              <a:rPr lang="fr-FR" dirty="0"/>
              <a:t>Tel.	+49 (0) x xx </a:t>
            </a:r>
            <a:r>
              <a:rPr lang="fr-FR" dirty="0" err="1"/>
              <a:t>xx</a:t>
            </a:r>
            <a:r>
              <a:rPr lang="fr-FR" dirty="0"/>
              <a:t> </a:t>
            </a:r>
            <a:r>
              <a:rPr lang="fr-FR" dirty="0" err="1"/>
              <a:t>xx</a:t>
            </a:r>
            <a:r>
              <a:rPr lang="fr-FR" dirty="0"/>
              <a:t> </a:t>
            </a:r>
          </a:p>
          <a:p>
            <a:r>
              <a:rPr lang="fr-FR" dirty="0"/>
              <a:t>Fax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p:nvPr>
        </p:nvSpPr>
        <p:spPr bwMode="gray">
          <a:xfrm>
            <a:off x="449816" y="2508898"/>
            <a:ext cx="2608495" cy="176276"/>
          </a:xfrm>
        </p:spPr>
        <p:txBody>
          <a:bodyPr/>
          <a:lstStyle>
            <a:lvl1pPr>
              <a:defRPr sz="1000" b="1"/>
            </a:lvl1pPr>
          </a:lstStyle>
          <a:p>
            <a:pPr lvl="0"/>
            <a:r>
              <a:rPr lang="de-DE"/>
              <a:t>Mastertextformat bearbeiten</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de-DE" dirty="0"/>
              <a:t>Funktion, Ort</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dirty="0"/>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fr-FR" dirty="0"/>
              <a:t>vorname.nachname@giz.de</a:t>
            </a:r>
          </a:p>
          <a:p>
            <a:r>
              <a:rPr lang="fr-FR" dirty="0"/>
              <a:t>Tel.	+49 (0) x xx </a:t>
            </a:r>
            <a:r>
              <a:rPr lang="fr-FR" dirty="0" err="1"/>
              <a:t>xx</a:t>
            </a:r>
            <a:r>
              <a:rPr lang="fr-FR" dirty="0"/>
              <a:t> </a:t>
            </a:r>
            <a:r>
              <a:rPr lang="fr-FR" dirty="0" err="1"/>
              <a:t>xx</a:t>
            </a:r>
            <a:r>
              <a:rPr lang="fr-FR" dirty="0"/>
              <a:t> </a:t>
            </a:r>
          </a:p>
          <a:p>
            <a:r>
              <a:rPr lang="fr-FR" dirty="0"/>
              <a:t>Fax	+49 (0) x xx </a:t>
            </a:r>
            <a:r>
              <a:rPr lang="fr-FR" dirty="0" err="1"/>
              <a:t>xx</a:t>
            </a:r>
            <a:r>
              <a:rPr lang="fr-FR" dirty="0"/>
              <a:t> </a:t>
            </a:r>
            <a:r>
              <a:rPr lang="fr-FR" dirty="0" err="1"/>
              <a:t>xx</a:t>
            </a:r>
            <a:endParaRPr lang="fr-FR"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p:nvPr>
        </p:nvSpPr>
        <p:spPr bwMode="gray">
          <a:xfrm>
            <a:off x="3348457" y="2508898"/>
            <a:ext cx="2608495" cy="176276"/>
          </a:xfrm>
        </p:spPr>
        <p:txBody>
          <a:bodyPr/>
          <a:lstStyle>
            <a:lvl1pPr>
              <a:defRPr sz="1000" b="1"/>
            </a:lvl1pPr>
          </a:lstStyle>
          <a:p>
            <a:pPr lvl="0"/>
            <a:r>
              <a:rPr lang="de-DE"/>
              <a:t>Mastertextformat bearbeiten</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de-DE" dirty="0"/>
              <a:t>Funktion, Ort</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p:nvPr>
        </p:nvSpPr>
        <p:spPr bwMode="gray">
          <a:xfrm>
            <a:off x="3348459"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dirty="0"/>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fr-FR" dirty="0"/>
              <a:t>vorname.nachname@giz.de</a:t>
            </a:r>
          </a:p>
          <a:p>
            <a:r>
              <a:rPr lang="fr-FR" dirty="0"/>
              <a:t>Tel.	+49 (0) x xx </a:t>
            </a:r>
            <a:r>
              <a:rPr lang="fr-FR" dirty="0" err="1"/>
              <a:t>xx</a:t>
            </a:r>
            <a:r>
              <a:rPr lang="fr-FR" dirty="0"/>
              <a:t> </a:t>
            </a:r>
            <a:r>
              <a:rPr lang="fr-FR" dirty="0" err="1"/>
              <a:t>xx</a:t>
            </a:r>
            <a:r>
              <a:rPr lang="fr-FR" dirty="0"/>
              <a:t> </a:t>
            </a:r>
          </a:p>
          <a:p>
            <a:r>
              <a:rPr lang="fr-FR" dirty="0"/>
              <a:t>Fax	+49 (0) x xx </a:t>
            </a:r>
            <a:r>
              <a:rPr lang="fr-FR" dirty="0" err="1"/>
              <a:t>xx</a:t>
            </a:r>
            <a:r>
              <a:rPr lang="fr-FR" dirty="0"/>
              <a:t> </a:t>
            </a:r>
            <a:r>
              <a:rPr lang="fr-FR" dirty="0" err="1"/>
              <a:t>xx</a:t>
            </a:r>
            <a:endParaRPr lang="fr-FR"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p:nvPr>
        </p:nvSpPr>
        <p:spPr bwMode="gray">
          <a:xfrm>
            <a:off x="6247098" y="2508898"/>
            <a:ext cx="2608495" cy="176276"/>
          </a:xfrm>
        </p:spPr>
        <p:txBody>
          <a:bodyPr/>
          <a:lstStyle>
            <a:lvl1pPr>
              <a:defRPr sz="1000" b="1"/>
            </a:lvl1pPr>
          </a:lstStyle>
          <a:p>
            <a:pPr lvl="0"/>
            <a:r>
              <a:rPr lang="de-DE"/>
              <a:t>Mastertextformat bearbeiten</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de-DE" dirty="0"/>
              <a:t>Funktion, Ort</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de-DE"/>
              <a:t>Bild durch Klicken auf Symbol hinzufügen</a:t>
            </a:r>
            <a:endParaRPr lang="en-GB"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https://www.facebook.com/gizprofile/</a:t>
            </a:r>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dirty="0">
                <a:ln>
                  <a:noFill/>
                </a:ln>
                <a:solidFill>
                  <a:prstClr val="black"/>
                </a:solidFill>
                <a:effectLst/>
                <a:uLnTx/>
                <a:uFillTx/>
                <a:latin typeface="+mn-lt"/>
                <a:ea typeface="+mn-ea"/>
                <a:cs typeface="+mn-cs"/>
              </a:rPr>
            </a:br>
            <a:endParaRPr kumimoji="0" lang="de-DE" sz="12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Bei Bedarf unter „Format/Schneidewerkzeug“ </a:t>
            </a:r>
            <a:br>
              <a:rPr lang="de-DE" sz="900" b="0" dirty="0">
                <a:solidFill>
                  <a:schemeClr val="bg1">
                    <a:lumMod val="50000"/>
                  </a:schemeClr>
                </a:solidFill>
              </a:rPr>
            </a:br>
            <a:r>
              <a:rPr lang="de-DE" sz="900" b="0" dirty="0">
                <a:solidFill>
                  <a:schemeClr val="bg1">
                    <a:lumMod val="50000"/>
                  </a:schemeClr>
                </a:solidFill>
              </a:rPr>
              <a:t>Ausschnitt bearbeiten.</a:t>
            </a:r>
          </a:p>
        </p:txBody>
      </p:sp>
      <p:pic>
        <p:nvPicPr>
          <p:cNvPr id="7" name="Grafik 6" descr="Ein Bild, das Screenshot enthält.&#10;&#10;Automatisch generierte Beschreibung">
            <a:extLst>
              <a:ext uri="{FF2B5EF4-FFF2-40B4-BE49-F238E27FC236}">
                <a16:creationId xmlns:a16="http://schemas.microsoft.com/office/drawing/2014/main" id="{B2F80A22-ED8F-44E7-B2BE-85BF50D142D7}"/>
              </a:ext>
            </a:extLst>
          </p:cNvPr>
          <p:cNvPicPr>
            <a:picLocks noChangeAspect="1"/>
          </p:cNvPicPr>
          <p:nvPr userDrawn="1"/>
        </p:nvPicPr>
        <p:blipFill rotWithShape="1">
          <a:blip r:embed="rId4"/>
          <a:srcRect r="60723"/>
          <a:stretch/>
        </p:blipFill>
        <p:spPr>
          <a:xfrm>
            <a:off x="7454079" y="852600"/>
            <a:ext cx="465722" cy="563519"/>
          </a:xfrm>
          <a:prstGeom prst="rect">
            <a:avLst/>
          </a:prstGeom>
        </p:spPr>
      </p:pic>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5">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de-DE" dirty="0"/>
              <a:t>Titelfolie / Headline</a:t>
            </a:r>
            <a:br>
              <a:rPr lang="de-DE" dirty="0"/>
            </a:br>
            <a:r>
              <a:rPr lang="de-DE" dirty="0"/>
              <a:t>mit Hintergrundfoto (austauschbar)</a:t>
            </a:r>
          </a:p>
        </p:txBody>
      </p:sp>
      <p:pic>
        <p:nvPicPr>
          <p:cNvPr id="4" name="Grafik 3" descr="Ein Bild, das Screenshot enthält.&#10;&#10;Automatisch generierte Beschreibung">
            <a:extLst>
              <a:ext uri="{FF2B5EF4-FFF2-40B4-BE49-F238E27FC236}">
                <a16:creationId xmlns:a16="http://schemas.microsoft.com/office/drawing/2014/main" id="{E5595441-F987-46F7-B0FF-6162DB53F7E5}"/>
              </a:ext>
            </a:extLst>
          </p:cNvPr>
          <p:cNvPicPr>
            <a:picLocks noChangeAspect="1"/>
          </p:cNvPicPr>
          <p:nvPr userDrawn="1"/>
        </p:nvPicPr>
        <p:blipFill>
          <a:blip r:embed="rId6"/>
          <a:stretch>
            <a:fillRect/>
          </a:stretch>
        </p:blipFill>
        <p:spPr>
          <a:xfrm>
            <a:off x="5589808" y="852600"/>
            <a:ext cx="1584898" cy="563519"/>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a:p>
            <a:pPr lvl="0"/>
            <a:r>
              <a:rPr lang="de-DE" dirty="0"/>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sp>
        <p:nvSpPr>
          <p:cNvPr id="30" name="Rechteck 29">
            <a:extLst>
              <a:ext uri="{FF2B5EF4-FFF2-40B4-BE49-F238E27FC236}">
                <a16:creationId xmlns:a16="http://schemas.microsoft.com/office/drawing/2014/main" id="{D653919A-E7CD-4FC8-8C22-019673316FC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63D020A0-C673-400D-8D07-9B4444BF8D7C}"/>
              </a:ext>
            </a:extLst>
          </p:cNvPr>
          <p:cNvSpPr/>
          <p:nvPr userDrawn="1"/>
        </p:nvSpPr>
        <p:spPr bwMode="gray">
          <a:xfrm>
            <a:off x="747845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AE5DC38B-4353-42F1-8D2B-081C66F82D2D}"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3023591118"/>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r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0FC3DE20-6BB8-439A-967B-B4951BC13CD5}"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632759983"/>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2007486" y="323505"/>
            <a:ext cx="4324497" cy="441984"/>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C80F0F"/>
                </a:solidFill>
                <a:effectLst/>
                <a:uLnTx/>
                <a:uFillTx/>
                <a:latin typeface="+mn-lt"/>
                <a:ea typeface="+mn-ea"/>
                <a:cs typeface="+mn-cs"/>
              </a:rPr>
              <a:t>Hinweistext für Impressum: </a:t>
            </a:r>
            <a:br>
              <a:rPr kumimoji="0" lang="de-DE" sz="700" b="0" i="0" u="none" strike="noStrike" kern="1200" cap="none" spc="0" normalizeH="0" baseline="0" noProof="0" dirty="0">
                <a:ln>
                  <a:noFill/>
                </a:ln>
                <a:solidFill>
                  <a:srgbClr val="C80F0F"/>
                </a:solidFill>
                <a:effectLst/>
                <a:uLnTx/>
                <a:uFillTx/>
                <a:latin typeface="+mn-lt"/>
                <a:ea typeface="+mn-ea"/>
                <a:cs typeface="+mn-cs"/>
              </a:rPr>
            </a:br>
            <a:r>
              <a:rPr kumimoji="0" lang="de-DE" sz="700" b="0" i="0" u="none" strike="noStrike" kern="1200" cap="none" spc="0" normalizeH="0" baseline="0" noProof="0" dirty="0">
                <a:ln>
                  <a:noFill/>
                </a:ln>
                <a:solidFill>
                  <a:srgbClr val="C80F0F"/>
                </a:solidFill>
                <a:effectLst/>
                <a:uLnTx/>
                <a:uFillTx/>
                <a:latin typeface="+mn-lt"/>
                <a:ea typeface="+mn-ea"/>
                <a:cs typeface="+mn-cs"/>
              </a:rPr>
              <a:t>Platzhaltertexte (Projekt-/Programmname, Anschrift, E-Mail etc.) bitte nach Bedarf anpassen/löschen. </a:t>
            </a:r>
            <a:br>
              <a:rPr kumimoji="0" lang="de-DE" sz="700" b="0" i="0" u="none" strike="noStrike" kern="1200" cap="none" spc="0" normalizeH="0" baseline="0" noProof="0" dirty="0">
                <a:ln>
                  <a:noFill/>
                </a:ln>
                <a:solidFill>
                  <a:srgbClr val="C80F0F"/>
                </a:solidFill>
                <a:effectLst/>
                <a:uLnTx/>
                <a:uFillTx/>
                <a:latin typeface="+mn-lt"/>
                <a:ea typeface="+mn-ea"/>
                <a:cs typeface="+mn-cs"/>
              </a:rPr>
            </a:br>
            <a:r>
              <a:rPr kumimoji="0" lang="de-DE" sz="700" b="0" i="0" u="none" strike="noStrike" kern="1200" cap="none" spc="0" normalizeH="0" baseline="0" noProof="0" dirty="0">
                <a:ln>
                  <a:noFill/>
                </a:ln>
                <a:solidFill>
                  <a:srgbClr val="C80F0F"/>
                </a:solidFill>
                <a:effectLst/>
                <a:uLnTx/>
                <a:uFillTx/>
                <a:latin typeface="+mn-lt"/>
                <a:ea typeface="+mn-ea"/>
                <a:cs typeface="+mn-cs"/>
              </a:rPr>
              <a:t>Löschen Sie den Platzhalter für das logo des Kooperationspartners falls nicht passend.</a:t>
            </a:r>
            <a:br>
              <a:rPr kumimoji="0" lang="de-DE" sz="700" b="0" i="0" u="none" strike="noStrike" kern="1200" cap="none" spc="0" normalizeH="0" baseline="0" noProof="0" dirty="0">
                <a:ln>
                  <a:noFill/>
                </a:ln>
                <a:solidFill>
                  <a:srgbClr val="C80F0F"/>
                </a:solidFill>
                <a:effectLst/>
                <a:uLnTx/>
                <a:uFillTx/>
                <a:latin typeface="+mn-lt"/>
                <a:ea typeface="+mn-ea"/>
                <a:cs typeface="+mn-cs"/>
              </a:rPr>
            </a:br>
            <a:r>
              <a:rPr kumimoji="0" lang="de-DE" sz="700" b="0" i="0" u="none" strike="noStrike" kern="1200" cap="none" spc="0" normalizeH="0" baseline="0" noProof="0" dirty="0">
                <a:ln>
                  <a:noFill/>
                </a:ln>
                <a:solidFill>
                  <a:srgbClr val="C80F0F"/>
                </a:solidFill>
                <a:effectLst/>
                <a:uLnTx/>
                <a:uFillTx/>
                <a:latin typeface="+mn-lt"/>
                <a:ea typeface="+mn-ea"/>
                <a:cs typeface="+mn-cs"/>
              </a:rPr>
              <a:t>(Dieser Hinweis ist im Präsentationsmodus nicht sichtbar und wird auch nicht ausgedruckt.)</a:t>
            </a:r>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E679BA6A-824E-4E45-8108-329472D1A436}"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323439"/>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Als Bundesunternehmen unterstützt die GIZ </a:t>
            </a:r>
            <a:br>
              <a:rPr kumimoji="0" lang="de-DE" sz="800" b="0" i="0" u="none" strike="noStrike" kern="0" cap="none" spc="0" normalizeH="0" baseline="0" noProof="0" dirty="0">
                <a:ln>
                  <a:noFill/>
                </a:ln>
                <a:solidFill>
                  <a:prstClr val="black"/>
                </a:solidFill>
                <a:effectLst/>
                <a:uLnTx/>
                <a:uFillTx/>
              </a:rPr>
            </a:br>
            <a:r>
              <a:rPr kumimoji="0" lang="de-DE" sz="800" b="0" i="0" u="none" strike="noStrike" kern="0" cap="none" spc="0" normalizeH="0" baseline="0" noProof="0" dirty="0">
                <a:ln>
                  <a:noFill/>
                </a:ln>
                <a:solidFill>
                  <a:prstClr val="black"/>
                </a:solidFill>
                <a:effectLst/>
                <a:uLnTx/>
                <a:uFillTx/>
              </a:rPr>
              <a:t>die deutsche Bundesregierung bei der Erreichung ihrer Ziele </a:t>
            </a:r>
            <a:br>
              <a:rPr kumimoji="0" lang="de-DE" sz="800" b="0" i="0" u="none" strike="noStrike" kern="0" cap="none" spc="0" normalizeH="0" baseline="0" noProof="0" dirty="0">
                <a:ln>
                  <a:noFill/>
                </a:ln>
                <a:solidFill>
                  <a:prstClr val="black"/>
                </a:solidFill>
                <a:effectLst/>
                <a:uLnTx/>
                <a:uFillTx/>
              </a:rPr>
            </a:br>
            <a:r>
              <a:rPr kumimoji="0" lang="de-DE" sz="800" b="0" i="0" u="none" strike="noStrike" kern="0" cap="none" spc="0" normalizeH="0" baseline="0" noProof="0" dirty="0">
                <a:ln>
                  <a:noFill/>
                </a:ln>
                <a:solidFill>
                  <a:prstClr val="black"/>
                </a:solidFill>
                <a:effectLst/>
                <a:uLnTx/>
                <a:uFillTx/>
              </a:rPr>
              <a:t>in der Internationalen Zusammenarbeit für nachhaltige Entwicklung.</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prstClr val="black"/>
                </a:solidFill>
                <a:effectLst/>
                <a:uLnTx/>
                <a:uFillTx/>
              </a:rPr>
              <a:t>Herausgeber: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Deutsche Gesellschaft für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Sitz der Gesellschaft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Bonn und Eschborn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p:nvPr>
        </p:nvSpPr>
        <p:spPr bwMode="gray">
          <a:xfrm>
            <a:off x="4386538" y="1106921"/>
            <a:ext cx="3428177" cy="1870741"/>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1" name="Titel 4">
            <a:extLst>
              <a:ext uri="{FF2B5EF4-FFF2-40B4-BE49-F238E27FC236}">
                <a16:creationId xmlns:a16="http://schemas.microsoft.com/office/drawing/2014/main" id="{25948279-B0DD-4569-9447-FFB1B6C1C356}"/>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de-DE" dirty="0"/>
              <a:t>Impressum</a:t>
            </a:r>
          </a:p>
        </p:txBody>
      </p:sp>
      <p:sp>
        <p:nvSpPr>
          <p:cNvPr id="12" name="Textplatzhalter 2">
            <a:extLst>
              <a:ext uri="{FF2B5EF4-FFF2-40B4-BE49-F238E27FC236}">
                <a16:creationId xmlns:a16="http://schemas.microsoft.com/office/drawing/2014/main" id="{0D9D2269-B68A-4FB7-81ED-4D5317C4B88A}"/>
              </a:ext>
            </a:extLst>
          </p:cNvPr>
          <p:cNvSpPr>
            <a:spLocks noGrp="1"/>
          </p:cNvSpPr>
          <p:nvPr>
            <p:ph type="body" sz="quarter" idx="21"/>
          </p:nvPr>
        </p:nvSpPr>
        <p:spPr>
          <a:xfrm>
            <a:off x="4386263" y="3207008"/>
            <a:ext cx="2278856" cy="110800"/>
          </a:xfrm>
        </p:spPr>
        <p:txBody>
          <a:bodyPr wrap="none" lIns="0">
            <a:no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Mastertextformat bearbeiten</a:t>
            </a: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nachweise und Quellen">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p:spPr>
        <p:txBody>
          <a:bodyPr numCol="2"/>
          <a:lstStyle>
            <a:lvl1pPr>
              <a:lnSpc>
                <a:spcPct val="100000"/>
              </a:lnSpc>
              <a:spcBef>
                <a:spcPts val="0"/>
              </a:spcBef>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a:t>Mastertextformat bearbeiten</a:t>
            </a:r>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de-DE" b="1" dirty="0"/>
              <a:t>Fotonachweise / Quellen</a:t>
            </a:r>
            <a:endParaRPr lang="de-DE" dirty="0"/>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3135" y="642425"/>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prstClr val="black"/>
                </a:solidFill>
                <a:effectLst/>
                <a:uLnTx/>
                <a:uFillTx/>
              </a:rPr>
              <a:t>Deutsche Gesellschaft für</a:t>
            </a:r>
            <a:br>
              <a:rPr kumimoji="0" lang="de-DE" sz="1100" b="1" i="0" u="none" strike="noStrike" kern="0" cap="none" spc="0" normalizeH="0" baseline="0" noProof="0" dirty="0">
                <a:ln>
                  <a:noFill/>
                </a:ln>
                <a:solidFill>
                  <a:prstClr val="black"/>
                </a:solidFill>
                <a:effectLst/>
                <a:uLnTx/>
                <a:uFillTx/>
              </a:rPr>
            </a:br>
            <a:r>
              <a:rPr kumimoji="0" lang="de-DE" sz="1100" b="1" i="0" u="none" strike="noStrike" kern="0" cap="none" spc="0" normalizeH="0" baseline="0" noProof="0" dirty="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rPr>
              <a:t>Sitz der Gesellschaft </a:t>
            </a:r>
            <a:br>
              <a:rPr kumimoji="0" lang="de-DE" sz="1100" b="0" i="0" u="none" strike="noStrike" kern="0" cap="none" spc="0" normalizeH="0" baseline="0" noProof="0" dirty="0">
                <a:ln>
                  <a:noFill/>
                </a:ln>
                <a:solidFill>
                  <a:prstClr val="black"/>
                </a:solidFill>
                <a:effectLst/>
                <a:uLnTx/>
                <a:uFillTx/>
              </a:rPr>
            </a:br>
            <a:r>
              <a:rPr kumimoji="0" lang="de-DE" sz="1100" b="0" i="0" u="none" strike="noStrike" kern="0" cap="none" spc="0" normalizeH="0" baseline="0" noProof="0" dirty="0">
                <a:ln>
                  <a:noFill/>
                </a:ln>
                <a:solidFill>
                  <a:prstClr val="black"/>
                </a:solidFill>
                <a:effectLst/>
                <a:uLnTx/>
                <a:uFillTx/>
              </a:rPr>
              <a:t>Bonn und Eschborn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rPr>
              <a:t>Friedrich-Ebert-Allee 36 + 40</a:t>
            </a:r>
            <a:br>
              <a:rPr kumimoji="0" lang="de-DE" sz="1100" b="0" i="0" u="none" strike="noStrike" kern="0" cap="none" spc="0" normalizeH="0" baseline="0" noProof="0" dirty="0">
                <a:ln>
                  <a:noFill/>
                </a:ln>
                <a:solidFill>
                  <a:prstClr val="black"/>
                </a:solidFill>
                <a:effectLst/>
                <a:uLnTx/>
                <a:uFillTx/>
              </a:rPr>
            </a:br>
            <a:r>
              <a:rPr kumimoji="0" lang="de-DE" sz="1100" b="0" i="0" u="none" strike="noStrike" kern="0" cap="none" spc="0" normalizeH="0" baseline="0" noProof="0" dirty="0">
                <a:ln>
                  <a:noFill/>
                </a:ln>
                <a:solidFill>
                  <a:prstClr val="black"/>
                </a:solidFill>
                <a:effectLst/>
                <a:uLnTx/>
                <a:uFillTx/>
              </a:rPr>
              <a:t>53113 Bonn, Deutschland</a:t>
            </a:r>
            <a:br>
              <a:rPr kumimoji="0" lang="de-DE" sz="1100" b="0" i="0" u="none" strike="noStrike" kern="0" cap="none" spc="0" normalizeH="0" baseline="0" noProof="0" dirty="0">
                <a:ln>
                  <a:noFill/>
                </a:ln>
                <a:solidFill>
                  <a:prstClr val="black"/>
                </a:solidFill>
                <a:effectLst/>
                <a:uLnTx/>
                <a:uFillTx/>
              </a:rPr>
            </a:br>
            <a:r>
              <a:rPr kumimoji="0" lang="de-DE" sz="1100" b="0" i="0" u="none" strike="noStrike" kern="0" cap="none" spc="0" normalizeH="0" baseline="0" noProof="0" dirty="0">
                <a:ln>
                  <a:noFill/>
                </a:ln>
                <a:solidFill>
                  <a:prstClr val="black"/>
                </a:solidFill>
                <a:effectLst/>
                <a:uLnTx/>
                <a:uFillTx/>
              </a:rPr>
              <a:t>T  +49  228  44 60 - 0</a:t>
            </a:r>
            <a:br>
              <a:rPr kumimoji="0" lang="de-DE" sz="1100" b="0" i="0" u="none" strike="noStrike" kern="0" cap="none" spc="0" normalizeH="0" baseline="0" noProof="0" dirty="0">
                <a:ln>
                  <a:noFill/>
                </a:ln>
                <a:solidFill>
                  <a:prstClr val="black"/>
                </a:solidFill>
                <a:effectLst/>
                <a:uLnTx/>
                <a:uFillTx/>
              </a:rPr>
            </a:br>
            <a:r>
              <a:rPr kumimoji="0" lang="de-DE" sz="1100" b="0" i="0" u="none" strike="noStrike" kern="0" cap="none" spc="0" normalizeH="0" baseline="0" noProof="0" dirty="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rPr>
              <a:t>I   </a:t>
            </a:r>
            <a:r>
              <a:rPr kumimoji="0" lang="de-DE" sz="400" b="0" i="0" u="none" strike="noStrike" kern="0" cap="none" spc="0" normalizeH="0" baseline="0" noProof="0" dirty="0">
                <a:ln>
                  <a:noFill/>
                </a:ln>
                <a:solidFill>
                  <a:prstClr val="black"/>
                </a:solidFill>
                <a:effectLst/>
                <a:uLnTx/>
                <a:uFillTx/>
              </a:rPr>
              <a:t> </a:t>
            </a:r>
            <a:r>
              <a:rPr kumimoji="0" lang="de-DE" sz="1100" b="0" i="0" u="none" strike="noStrike" kern="0" cap="none" spc="0" normalizeH="0" baseline="0" noProof="0" dirty="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mn-lt"/>
                <a:ea typeface="+mn-ea"/>
                <a:cs typeface="+mn-cs"/>
              </a:rPr>
              <a:t>Dag-</a:t>
            </a:r>
            <a:r>
              <a:rPr kumimoji="0" lang="de-DE" sz="1100" b="0" i="0" u="none" strike="noStrike" kern="0" cap="none" spc="0" normalizeH="0" baseline="0" noProof="0" dirty="0" err="1">
                <a:ln>
                  <a:noFill/>
                </a:ln>
                <a:solidFill>
                  <a:prstClr val="black"/>
                </a:solidFill>
                <a:effectLst/>
                <a:uLnTx/>
                <a:uFillTx/>
                <a:latin typeface="+mn-lt"/>
                <a:ea typeface="+mn-ea"/>
                <a:cs typeface="+mn-cs"/>
              </a:rPr>
              <a:t>Hammarskjöld</a:t>
            </a:r>
            <a:r>
              <a:rPr kumimoji="0" lang="de-DE" sz="1100" b="0" i="0" u="none" strike="noStrike" kern="0" cap="none" spc="0" normalizeH="0" baseline="0" noProof="0" dirty="0">
                <a:ln>
                  <a:noFill/>
                </a:ln>
                <a:solidFill>
                  <a:prstClr val="black"/>
                </a:solidFill>
                <a:effectLst/>
                <a:uLnTx/>
                <a:uFillTx/>
                <a:latin typeface="+mn-lt"/>
                <a:ea typeface="+mn-ea"/>
                <a:cs typeface="+mn-cs"/>
              </a:rPr>
              <a:t>-Weg 1 - 5</a:t>
            </a:r>
            <a:br>
              <a:rPr kumimoji="0" lang="de-DE" sz="1100" b="0" i="0" u="none" strike="noStrike" kern="0" cap="none" spc="0" normalizeH="0" baseline="0" noProof="0" dirty="0">
                <a:ln>
                  <a:noFill/>
                </a:ln>
                <a:solidFill>
                  <a:prstClr val="black"/>
                </a:solidFill>
                <a:effectLst/>
                <a:uLnTx/>
                <a:uFillTx/>
                <a:latin typeface="+mn-lt"/>
                <a:ea typeface="+mn-ea"/>
                <a:cs typeface="+mn-cs"/>
              </a:rPr>
            </a:br>
            <a:r>
              <a:rPr kumimoji="0" lang="de-DE" sz="1100" b="0" i="0" u="none" strike="noStrike" kern="0" cap="none" spc="0" normalizeH="0" baseline="0" noProof="0" dirty="0">
                <a:ln>
                  <a:noFill/>
                </a:ln>
                <a:solidFill>
                  <a:prstClr val="black"/>
                </a:solidFill>
                <a:effectLst/>
                <a:uLnTx/>
                <a:uFillTx/>
                <a:latin typeface="+mn-lt"/>
                <a:ea typeface="+mn-ea"/>
                <a:cs typeface="+mn-cs"/>
              </a:rPr>
              <a:t>65760 Eschborn, Deutschland</a:t>
            </a:r>
            <a:br>
              <a:rPr kumimoji="0" lang="de-DE" sz="1100" b="0" i="0" u="none" strike="noStrike" kern="0" cap="none" spc="0" normalizeH="0" baseline="0" noProof="0" dirty="0">
                <a:ln>
                  <a:noFill/>
                </a:ln>
                <a:solidFill>
                  <a:prstClr val="black"/>
                </a:solidFill>
                <a:effectLst/>
                <a:uLnTx/>
                <a:uFillTx/>
                <a:latin typeface="+mn-lt"/>
                <a:ea typeface="+mn-ea"/>
                <a:cs typeface="+mn-cs"/>
              </a:rPr>
            </a:br>
            <a:r>
              <a:rPr kumimoji="0" lang="de-DE" sz="1100" b="0" i="0" u="none" strike="noStrike" kern="0" cap="none" spc="0" normalizeH="0" baseline="0" noProof="0" dirty="0">
                <a:ln>
                  <a:noFill/>
                </a:ln>
                <a:solidFill>
                  <a:prstClr val="black"/>
                </a:solidFill>
                <a:effectLst/>
                <a:uLnTx/>
                <a:uFillTx/>
                <a:latin typeface="+mn-lt"/>
                <a:ea typeface="+mn-ea"/>
                <a:cs typeface="+mn-cs"/>
              </a:rPr>
              <a:t>T  +49  61 96  79 - 0</a:t>
            </a:r>
            <a:br>
              <a:rPr kumimoji="0" lang="de-DE" sz="1100" b="0" i="0" u="none" strike="noStrike" kern="0" cap="none" spc="0" normalizeH="0" baseline="0" noProof="0" dirty="0">
                <a:ln>
                  <a:noFill/>
                </a:ln>
                <a:solidFill>
                  <a:prstClr val="black"/>
                </a:solidFill>
                <a:effectLst/>
                <a:uLnTx/>
                <a:uFillTx/>
                <a:latin typeface="+mn-lt"/>
                <a:ea typeface="+mn-ea"/>
                <a:cs typeface="+mn-cs"/>
              </a:rPr>
            </a:br>
            <a:r>
              <a:rPr kumimoji="0" lang="de-DE" sz="1100" b="0" i="0" u="none" strike="noStrike" kern="0" cap="none" spc="0" normalizeH="0" baseline="0" noProof="0" dirty="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1"/>
          <p:cNvSpPr>
            <a:spLocks noGrp="1"/>
          </p:cNvSpPr>
          <p:nvPr>
            <p:ph type="sldNum" sz="quarter" idx="4"/>
          </p:nvPr>
        </p:nvSpPr>
        <p:spPr>
          <a:xfrm>
            <a:off x="6553200" y="4788769"/>
            <a:ext cx="2133600" cy="230832"/>
          </a:xfrm>
          <a:prstGeom prst="rect">
            <a:avLst/>
          </a:prstGeom>
        </p:spPr>
        <p:txBody>
          <a:bodyPr vert="horz" lIns="91440" tIns="45720" rIns="91440" bIns="45720" rtlCol="0" anchor="ctr"/>
          <a:lstStyle>
            <a:lvl1pPr algn="r">
              <a:defRPr sz="900">
                <a:solidFill>
                  <a:schemeClr val="tx1">
                    <a:tint val="75000"/>
                  </a:schemeClr>
                </a:solidFill>
              </a:defRPr>
            </a:lvl1pPr>
          </a:lstStyle>
          <a:p>
            <a:fld id="{063C0338-92C5-49A0-A050-446A1E28AE21}" type="slidenum">
              <a:rPr lang="de-DE" smtClean="0"/>
              <a:t>‹Nr.›</a:t>
            </a:fld>
            <a:endParaRPr lang="de-DE" dirty="0"/>
          </a:p>
        </p:txBody>
      </p:sp>
    </p:spTree>
    <p:extLst>
      <p:ext uri="{BB962C8B-B14F-4D97-AF65-F5344CB8AC3E}">
        <p14:creationId xmlns:p14="http://schemas.microsoft.com/office/powerpoint/2010/main" val="37553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7" name="Inhaltsplatzhalter 2"/>
          <p:cNvSpPr>
            <a:spLocks noGrp="1"/>
          </p:cNvSpPr>
          <p:nvPr>
            <p:ph idx="1" hasCustomPrompt="1"/>
          </p:nvPr>
        </p:nvSpPr>
        <p:spPr>
          <a:xfrm>
            <a:off x="684000" y="1836000"/>
            <a:ext cx="7776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marL="0" marR="0" lvl="0" indent="0" defTabSz="685800" latinLnBrk="0">
              <a:lnSpc>
                <a:spcPct val="100000"/>
              </a:lnSpc>
              <a:buSzTx/>
              <a:buFontTx/>
              <a:buNone/>
            </a:pPr>
            <a:r>
              <a:rPr lang="de-DE" noProof="0" dirty="0"/>
              <a:t>Click here to add content</a:t>
            </a:r>
          </a:p>
          <a:p>
            <a:pPr marL="270000" lvl="1">
              <a:buClr>
                <a:srgbClr val="C80F0F"/>
              </a:buClr>
            </a:pPr>
            <a:r>
              <a:rPr lang="de-DE" noProof="0" dirty="0"/>
              <a:t>Second layer</a:t>
            </a:r>
          </a:p>
          <a:p>
            <a:pPr marL="540000" lvl="2"/>
            <a:r>
              <a:rPr lang="de-DE" noProof="0" dirty="0"/>
              <a:t>Third layer</a:t>
            </a:r>
          </a:p>
          <a:p>
            <a:pPr marL="810000" lvl="3"/>
            <a:r>
              <a:rPr lang="de-DE" noProof="0" dirty="0"/>
              <a:t>Fourth layer</a:t>
            </a:r>
          </a:p>
        </p:txBody>
      </p:sp>
      <p:sp>
        <p:nvSpPr>
          <p:cNvPr id="6" name="Foliennummernplatzhalter 1"/>
          <p:cNvSpPr>
            <a:spLocks noGrp="1"/>
          </p:cNvSpPr>
          <p:nvPr>
            <p:ph type="sldNum" sz="quarter" idx="4"/>
          </p:nvPr>
        </p:nvSpPr>
        <p:spPr>
          <a:xfrm>
            <a:off x="6553200" y="4788769"/>
            <a:ext cx="2133600" cy="230832"/>
          </a:xfrm>
          <a:prstGeom prst="rect">
            <a:avLst/>
          </a:prstGeom>
        </p:spPr>
        <p:txBody>
          <a:bodyPr vert="horz" lIns="91440" tIns="45720" rIns="91440" bIns="45720" rtlCol="0" anchor="ctr"/>
          <a:lstStyle>
            <a:lvl1pPr algn="r">
              <a:defRPr sz="900">
                <a:solidFill>
                  <a:schemeClr val="tx1">
                    <a:tint val="75000"/>
                  </a:schemeClr>
                </a:solidFill>
              </a:defRPr>
            </a:lvl1pPr>
          </a:lstStyle>
          <a:p>
            <a:fld id="{063C0338-92C5-49A0-A050-446A1E28AE21}" type="slidenum">
              <a:rPr lang="de-DE" smtClean="0"/>
              <a:t>‹Nr.›</a:t>
            </a:fld>
            <a:endParaRPr lang="de-DE"/>
          </a:p>
        </p:txBody>
      </p:sp>
    </p:spTree>
    <p:extLst>
      <p:ext uri="{BB962C8B-B14F-4D97-AF65-F5344CB8AC3E}">
        <p14:creationId xmlns:p14="http://schemas.microsoft.com/office/powerpoint/2010/main" val="219938898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Foliennummernplatzhalter 1"/>
          <p:cNvSpPr>
            <a:spLocks noGrp="1"/>
          </p:cNvSpPr>
          <p:nvPr>
            <p:ph type="sldNum" sz="quarter" idx="4"/>
          </p:nvPr>
        </p:nvSpPr>
        <p:spPr>
          <a:xfrm>
            <a:off x="6553200" y="4788769"/>
            <a:ext cx="2133600" cy="230832"/>
          </a:xfrm>
          <a:prstGeom prst="rect">
            <a:avLst/>
          </a:prstGeom>
        </p:spPr>
        <p:txBody>
          <a:bodyPr vert="horz" lIns="91440" tIns="45720" rIns="91440" bIns="45720" rtlCol="0" anchor="ctr"/>
          <a:lstStyle>
            <a:lvl1pPr algn="r">
              <a:defRPr sz="900">
                <a:solidFill>
                  <a:schemeClr val="tx1">
                    <a:tint val="75000"/>
                  </a:schemeClr>
                </a:solidFill>
              </a:defRPr>
            </a:lvl1pPr>
          </a:lstStyle>
          <a:p>
            <a:fld id="{2B283EC7-5987-434E-889D-8F7C7DC5B8E8}" type="slidenum">
              <a:rPr lang="de-DE" smtClean="0"/>
              <a:t>‹Nr.›</a:t>
            </a:fld>
            <a:endParaRPr lang="de-DE"/>
          </a:p>
        </p:txBody>
      </p:sp>
    </p:spTree>
    <p:extLst>
      <p:ext uri="{BB962C8B-B14F-4D97-AF65-F5344CB8AC3E}">
        <p14:creationId xmlns:p14="http://schemas.microsoft.com/office/powerpoint/2010/main" val="4269236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ECCE95F-3D45-442B-95A6-78CBB31D3D1A}"/>
              </a:ext>
            </a:extLst>
          </p:cNvPr>
          <p:cNvSpPr>
            <a:spLocks noGrp="1"/>
          </p:cNvSpPr>
          <p:nvPr>
            <p:ph type="title"/>
          </p:nvPr>
        </p:nvSpPr>
        <p:spPr>
          <a:xfrm>
            <a:off x="513644" y="302631"/>
            <a:ext cx="8244356" cy="383182"/>
          </a:xfrm>
        </p:spPr>
        <p:txBody>
          <a:bodyPr>
            <a:spAutoFit/>
          </a:bodyPr>
          <a:lstStyle>
            <a:lvl1pPr>
              <a:defRPr sz="2100" b="1"/>
            </a:lvl1pPr>
          </a:lstStyle>
          <a:p>
            <a:r>
              <a:rPr lang="de-DE" dirty="0"/>
              <a:t>Mastertitelformat bearbeiten</a:t>
            </a:r>
          </a:p>
        </p:txBody>
      </p:sp>
      <p:sp>
        <p:nvSpPr>
          <p:cNvPr id="2" name="Datumsplatzhalter 1">
            <a:extLst>
              <a:ext uri="{FF2B5EF4-FFF2-40B4-BE49-F238E27FC236}">
                <a16:creationId xmlns:a16="http://schemas.microsoft.com/office/drawing/2014/main" id="{211A947E-8469-4A91-82D5-8BCC18A0A884}"/>
              </a:ext>
            </a:extLst>
          </p:cNvPr>
          <p:cNvSpPr>
            <a:spLocks noGrp="1"/>
          </p:cNvSpPr>
          <p:nvPr>
            <p:ph type="dt" sz="half" idx="10"/>
          </p:nvPr>
        </p:nvSpPr>
        <p:spPr/>
        <p:txBody>
          <a:bodyPr/>
          <a:lstStyle/>
          <a:p>
            <a:fld id="{BBA94A97-AD79-4BB2-8C96-CC5845AE6EB4}" type="datetime1">
              <a:rPr lang="fr-FR" smtClean="0"/>
              <a:t>20/02/2020</a:t>
            </a:fld>
            <a:endParaRPr lang="de-DE"/>
          </a:p>
        </p:txBody>
      </p:sp>
      <p:sp>
        <p:nvSpPr>
          <p:cNvPr id="3" name="Fußzeilenplatzhalter 2">
            <a:extLst>
              <a:ext uri="{FF2B5EF4-FFF2-40B4-BE49-F238E27FC236}">
                <a16:creationId xmlns:a16="http://schemas.microsoft.com/office/drawing/2014/main" id="{DBC7C336-C419-45A0-8A87-CAAB3781085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15107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F73B8EB-2061-438C-85DA-3E538FE3EC2A}"/>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27072B5C-3674-4F0D-A375-72283000E152}"/>
              </a:ext>
            </a:extLst>
          </p:cNvPr>
          <p:cNvSpPr>
            <a:spLocks noGrp="1"/>
          </p:cNvSpPr>
          <p:nvPr>
            <p:ph type="dt" sz="half" idx="11"/>
          </p:nvPr>
        </p:nvSpPr>
        <p:spPr/>
        <p:txBody>
          <a:bodyPr/>
          <a:lstStyle/>
          <a:p>
            <a:fld id="{90CEFBA8-F761-4B1A-BFB6-BB825BF1E5B7}" type="datetime1">
              <a:rPr lang="fr-FR" smtClean="0"/>
              <a:t>20/02/2020</a:t>
            </a:fld>
            <a:endParaRPr lang="de-DE"/>
          </a:p>
        </p:txBody>
      </p:sp>
      <p:sp>
        <p:nvSpPr>
          <p:cNvPr id="7" name="Bildplatzhalter 6">
            <a:extLst>
              <a:ext uri="{FF2B5EF4-FFF2-40B4-BE49-F238E27FC236}">
                <a16:creationId xmlns:a16="http://schemas.microsoft.com/office/drawing/2014/main" id="{1BB22E63-4556-4352-82F7-67F0B8273A2E}"/>
              </a:ext>
            </a:extLst>
          </p:cNvPr>
          <p:cNvSpPr>
            <a:spLocks noGrp="1"/>
          </p:cNvSpPr>
          <p:nvPr>
            <p:ph type="pic" sz="quarter" idx="12" hasCustomPrompt="1"/>
          </p:nvPr>
        </p:nvSpPr>
        <p:spPr>
          <a:xfrm>
            <a:off x="170260" y="169069"/>
            <a:ext cx="8803481" cy="4617244"/>
          </a:xfrm>
          <a:blipFill>
            <a:blip r:embed="rId2"/>
            <a:stretch>
              <a:fillRect/>
            </a:stretch>
          </a:blipFill>
        </p:spPr>
        <p:txBody>
          <a:bodyPr tIns="972000">
            <a:normAutofit/>
          </a:bodyPr>
          <a:lstStyle>
            <a:lvl1pPr marL="0" indent="0" algn="ctr">
              <a:spcBef>
                <a:spcPts val="0"/>
              </a:spcBef>
              <a:buNone/>
              <a:defRPr sz="1500" b="0">
                <a:solidFill>
                  <a:schemeClr val="bg1">
                    <a:lumMod val="50000"/>
                  </a:schemeClr>
                </a:solidFill>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br>
              <a:rPr lang="de-DE"/>
            </a:br>
            <a:r>
              <a:rPr lang="de-DE"/>
              <a:t>and </a:t>
            </a:r>
            <a:r>
              <a:rPr lang="de-DE" err="1"/>
              <a:t>put</a:t>
            </a:r>
            <a:r>
              <a:rPr lang="de-DE"/>
              <a:t> </a:t>
            </a:r>
            <a:r>
              <a:rPr lang="de-DE" err="1"/>
              <a:t>it</a:t>
            </a:r>
            <a:r>
              <a:rPr lang="de-DE"/>
              <a:t> in </a:t>
            </a:r>
            <a:r>
              <a:rPr lang="de-DE" err="1"/>
              <a:t>the</a:t>
            </a:r>
            <a:r>
              <a:rPr lang="de-DE"/>
              <a:t> </a:t>
            </a:r>
            <a:r>
              <a:rPr lang="de-DE" err="1"/>
              <a:t>background</a:t>
            </a:r>
            <a:endParaRPr lang="de-DE"/>
          </a:p>
        </p:txBody>
      </p:sp>
    </p:spTree>
    <p:extLst>
      <p:ext uri="{BB962C8B-B14F-4D97-AF65-F5344CB8AC3E}">
        <p14:creationId xmlns:p14="http://schemas.microsoft.com/office/powerpoint/2010/main" val="370443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Grafik/Freisteller">
    <p:spTree>
      <p:nvGrpSpPr>
        <p:cNvPr id="1" name=""/>
        <p:cNvGrpSpPr/>
        <p:nvPr/>
      </p:nvGrpSpPr>
      <p:grpSpPr>
        <a:xfrm>
          <a:off x="0" y="0"/>
          <a:ext cx="0" cy="0"/>
          <a:chOff x="0" y="0"/>
          <a:chExt cx="0" cy="0"/>
        </a:xfrm>
      </p:grpSpPr>
      <p:pic>
        <p:nvPicPr>
          <p:cNvPr id="30" name="Grafik 29" descr="Ein Bild, das Screenshot enthält.&#10;&#10;Automatisch generierte Beschreibung">
            <a:extLst>
              <a:ext uri="{FF2B5EF4-FFF2-40B4-BE49-F238E27FC236}">
                <a16:creationId xmlns:a16="http://schemas.microsoft.com/office/drawing/2014/main" id="{A5AD85A5-A6F8-4851-92FD-EA6609DAF6FA}"/>
              </a:ext>
            </a:extLst>
          </p:cNvPr>
          <p:cNvPicPr>
            <a:picLocks noChangeAspect="1"/>
          </p:cNvPicPr>
          <p:nvPr userDrawn="1"/>
        </p:nvPicPr>
        <p:blipFill rotWithShape="1">
          <a:blip r:embed="rId2"/>
          <a:srcRect r="60723"/>
          <a:stretch/>
        </p:blipFill>
        <p:spPr>
          <a:xfrm>
            <a:off x="7505658" y="852600"/>
            <a:ext cx="465722" cy="563519"/>
          </a:xfrm>
          <a:prstGeom prst="rect">
            <a:avLst/>
          </a:prstGeom>
        </p:spPr>
      </p:pic>
      <p:pic>
        <p:nvPicPr>
          <p:cNvPr id="31" name="Grafik 30" descr="Ein Bild, das Screenshot enthält.&#10;&#10;Automatisch generierte Beschreibung">
            <a:extLst>
              <a:ext uri="{FF2B5EF4-FFF2-40B4-BE49-F238E27FC236}">
                <a16:creationId xmlns:a16="http://schemas.microsoft.com/office/drawing/2014/main" id="{4F0518D7-2DF0-4D50-B3EB-3D64E2485ABF}"/>
              </a:ext>
            </a:extLst>
          </p:cNvPr>
          <p:cNvPicPr>
            <a:picLocks noChangeAspect="1"/>
          </p:cNvPicPr>
          <p:nvPr userDrawn="1"/>
        </p:nvPicPr>
        <p:blipFill>
          <a:blip r:embed="rId3"/>
          <a:stretch>
            <a:fillRect/>
          </a:stretch>
        </p:blipFill>
        <p:spPr>
          <a:xfrm>
            <a:off x="5589808" y="852600"/>
            <a:ext cx="1584898" cy="563519"/>
          </a:xfrm>
          <a:prstGeom prst="rect">
            <a:avLst/>
          </a:prstGeom>
        </p:spPr>
      </p:pic>
      <p:sp>
        <p:nvSpPr>
          <p:cNvPr id="32" name="Rechteck 31">
            <a:extLst>
              <a:ext uri="{FF2B5EF4-FFF2-40B4-BE49-F238E27FC236}">
                <a16:creationId xmlns:a16="http://schemas.microsoft.com/office/drawing/2014/main" id="{3D8B1A33-9136-4498-A38F-1FAFEE6C912B}"/>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13815075-80B4-4697-8852-2EC6A756D3E7}"/>
              </a:ext>
            </a:extLst>
          </p:cNvPr>
          <p:cNvSpPr/>
          <p:nvPr userDrawn="1"/>
        </p:nvSpPr>
        <p:spPr bwMode="gray">
          <a:xfrm>
            <a:off x="7530036"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dirty="0">
                <a:ln>
                  <a:noFill/>
                </a:ln>
                <a:solidFill>
                  <a:prstClr val="black"/>
                </a:solidFill>
                <a:effectLst/>
                <a:uLnTx/>
                <a:uFillTx/>
                <a:latin typeface="+mn-lt"/>
                <a:ea typeface="+mn-ea"/>
                <a:cs typeface="+mn-cs"/>
              </a:rPr>
            </a:br>
            <a:endParaRPr kumimoji="0" lang="de-DE" sz="12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Bei Bedarf unter „Format/Schneidewerkzeug“ </a:t>
            </a:r>
            <a:br>
              <a:rPr lang="de-DE" sz="900" b="0" dirty="0">
                <a:solidFill>
                  <a:schemeClr val="bg1">
                    <a:lumMod val="50000"/>
                  </a:schemeClr>
                </a:solidFill>
              </a:rPr>
            </a:br>
            <a:r>
              <a:rPr lang="de-DE" sz="900" b="0" dirty="0">
                <a:solidFill>
                  <a:schemeClr val="bg1">
                    <a:lumMod val="50000"/>
                  </a:schemeClr>
                </a:solidFill>
              </a:rPr>
              <a:t>Ausschnitt bearbeiten.</a:t>
            </a: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dirty="0"/>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6"/>
            <a:srcRect/>
            <a:stretch>
              <a:fillRect l="-10" r="-10"/>
            </a:stretch>
          </a:blipFill>
        </p:spPr>
        <p:txBody>
          <a:bodyPr wrap="square" lIns="576000" bIns="1036800" anchor="b">
            <a:noAutofit/>
          </a:bodyPr>
          <a:lstStyle>
            <a:lvl1pPr>
              <a:defRPr sz="2600" b="1">
                <a:solidFill>
                  <a:schemeClr val="tx1"/>
                </a:solidFill>
              </a:defRPr>
            </a:lvl1pPr>
          </a:lstStyle>
          <a:p>
            <a:r>
              <a:rPr lang="de-DE" dirty="0"/>
              <a:t>Titelfolie für Illustration/Freisteller </a:t>
            </a:r>
            <a:br>
              <a:rPr lang="de-DE" dirty="0"/>
            </a:br>
            <a:r>
              <a:rPr lang="de-DE" dirty="0"/>
              <a:t>mit weißem Hintergrund (austauschbar)</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a:p>
            <a:pPr lvl="0"/>
            <a:r>
              <a:rPr lang="de-DE" dirty="0"/>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cxnSp>
        <p:nvCxnSpPr>
          <p:cNvPr id="29" name="Gerade Verbindung mit Pfeil 28">
            <a:extLst>
              <a:ext uri="{FF2B5EF4-FFF2-40B4-BE49-F238E27FC236}">
                <a16:creationId xmlns:a16="http://schemas.microsoft.com/office/drawing/2014/main" id="{B1AFA279-6BD4-4D5A-91D6-9AF666C8CC39}"/>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lobalen Ziele 1">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08610FE-62AD-4166-AB0D-518301F40638}"/>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EFA12AF0-FDE0-49D1-80B4-D54F43A9B699}"/>
              </a:ext>
            </a:extLst>
          </p:cNvPr>
          <p:cNvSpPr>
            <a:spLocks noGrp="1"/>
          </p:cNvSpPr>
          <p:nvPr>
            <p:ph type="dt" sz="half" idx="11"/>
          </p:nvPr>
        </p:nvSpPr>
        <p:spPr/>
        <p:txBody>
          <a:bodyPr/>
          <a:lstStyle/>
          <a:p>
            <a:fld id="{5F5A22BC-9ACE-439C-BB66-6383C8F648C4}" type="datetime1">
              <a:rPr lang="fr-FR" smtClean="0"/>
              <a:t>20/02/2020</a:t>
            </a:fld>
            <a:endParaRPr lang="de-DE"/>
          </a:p>
        </p:txBody>
      </p:sp>
      <p:sp>
        <p:nvSpPr>
          <p:cNvPr id="50" name="Bildplatzhalter 26">
            <a:extLst>
              <a:ext uri="{FF2B5EF4-FFF2-40B4-BE49-F238E27FC236}">
                <a16:creationId xmlns:a16="http://schemas.microsoft.com/office/drawing/2014/main" id="{2750231B-95C9-409A-BF35-8B260AE94FBF}"/>
              </a:ext>
            </a:extLst>
          </p:cNvPr>
          <p:cNvSpPr>
            <a:spLocks noGrp="1"/>
          </p:cNvSpPr>
          <p:nvPr>
            <p:ph type="pic" sz="quarter" idx="12" hasCustomPrompt="1"/>
          </p:nvPr>
        </p:nvSpPr>
        <p:spPr>
          <a:xfrm>
            <a:off x="305991"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1" name="Bildplatzhalter 26">
            <a:extLst>
              <a:ext uri="{FF2B5EF4-FFF2-40B4-BE49-F238E27FC236}">
                <a16:creationId xmlns:a16="http://schemas.microsoft.com/office/drawing/2014/main" id="{0DCF72DE-FBA2-425E-92D0-47D479F5C898}"/>
              </a:ext>
            </a:extLst>
          </p:cNvPr>
          <p:cNvSpPr>
            <a:spLocks noGrp="1"/>
          </p:cNvSpPr>
          <p:nvPr>
            <p:ph type="pic" sz="quarter" idx="13" hasCustomPrompt="1"/>
          </p:nvPr>
        </p:nvSpPr>
        <p:spPr>
          <a:xfrm>
            <a:off x="5692640"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2" name="Bildplatzhalter 26">
            <a:extLst>
              <a:ext uri="{FF2B5EF4-FFF2-40B4-BE49-F238E27FC236}">
                <a16:creationId xmlns:a16="http://schemas.microsoft.com/office/drawing/2014/main" id="{E4501D12-58D5-40CD-B863-4502777C97A7}"/>
              </a:ext>
            </a:extLst>
          </p:cNvPr>
          <p:cNvSpPr>
            <a:spLocks noGrp="1"/>
          </p:cNvSpPr>
          <p:nvPr>
            <p:ph type="pic" sz="quarter" idx="14" hasCustomPrompt="1"/>
          </p:nvPr>
        </p:nvSpPr>
        <p:spPr>
          <a:xfrm>
            <a:off x="1389794"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3" name="Bildplatzhalter 26">
            <a:extLst>
              <a:ext uri="{FF2B5EF4-FFF2-40B4-BE49-F238E27FC236}">
                <a16:creationId xmlns:a16="http://schemas.microsoft.com/office/drawing/2014/main" id="{16A08B12-1C25-45C9-B7E2-3A9F3B151BEC}"/>
              </a:ext>
            </a:extLst>
          </p:cNvPr>
          <p:cNvSpPr>
            <a:spLocks noGrp="1"/>
          </p:cNvSpPr>
          <p:nvPr>
            <p:ph type="pic" sz="quarter" idx="15" hasCustomPrompt="1"/>
          </p:nvPr>
        </p:nvSpPr>
        <p:spPr>
          <a:xfrm>
            <a:off x="6775658"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4" name="Bildplatzhalter 26">
            <a:extLst>
              <a:ext uri="{FF2B5EF4-FFF2-40B4-BE49-F238E27FC236}">
                <a16:creationId xmlns:a16="http://schemas.microsoft.com/office/drawing/2014/main" id="{77C172DC-7CC3-4921-B160-A33006AEC0EC}"/>
              </a:ext>
            </a:extLst>
          </p:cNvPr>
          <p:cNvSpPr>
            <a:spLocks noGrp="1"/>
          </p:cNvSpPr>
          <p:nvPr>
            <p:ph type="pic" sz="quarter" idx="16" hasCustomPrompt="1"/>
          </p:nvPr>
        </p:nvSpPr>
        <p:spPr>
          <a:xfrm>
            <a:off x="2452754"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5" name="Bildplatzhalter 26">
            <a:extLst>
              <a:ext uri="{FF2B5EF4-FFF2-40B4-BE49-F238E27FC236}">
                <a16:creationId xmlns:a16="http://schemas.microsoft.com/office/drawing/2014/main" id="{03E4F139-D462-4083-9783-D0719B1D5340}"/>
              </a:ext>
            </a:extLst>
          </p:cNvPr>
          <p:cNvSpPr>
            <a:spLocks noGrp="1"/>
          </p:cNvSpPr>
          <p:nvPr>
            <p:ph type="pic" sz="quarter" idx="17" hasCustomPrompt="1"/>
          </p:nvPr>
        </p:nvSpPr>
        <p:spPr>
          <a:xfrm>
            <a:off x="3532716"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6" name="Bildplatzhalter 26">
            <a:extLst>
              <a:ext uri="{FF2B5EF4-FFF2-40B4-BE49-F238E27FC236}">
                <a16:creationId xmlns:a16="http://schemas.microsoft.com/office/drawing/2014/main" id="{495AC7B7-7788-4164-82A7-0BE29FC6A795}"/>
              </a:ext>
            </a:extLst>
          </p:cNvPr>
          <p:cNvSpPr>
            <a:spLocks noGrp="1"/>
          </p:cNvSpPr>
          <p:nvPr>
            <p:ph type="pic" sz="quarter" idx="18" hasCustomPrompt="1"/>
          </p:nvPr>
        </p:nvSpPr>
        <p:spPr>
          <a:xfrm>
            <a:off x="4612679"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7" name="Bildplatzhalter 26">
            <a:extLst>
              <a:ext uri="{FF2B5EF4-FFF2-40B4-BE49-F238E27FC236}">
                <a16:creationId xmlns:a16="http://schemas.microsoft.com/office/drawing/2014/main" id="{671C9105-51DB-43E0-8C00-D331B76EAC7B}"/>
              </a:ext>
            </a:extLst>
          </p:cNvPr>
          <p:cNvSpPr>
            <a:spLocks noGrp="1"/>
          </p:cNvSpPr>
          <p:nvPr>
            <p:ph type="pic" sz="quarter" idx="19" hasCustomPrompt="1"/>
          </p:nvPr>
        </p:nvSpPr>
        <p:spPr>
          <a:xfrm>
            <a:off x="7840832"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8" name="Bildplatzhalter 26">
            <a:extLst>
              <a:ext uri="{FF2B5EF4-FFF2-40B4-BE49-F238E27FC236}">
                <a16:creationId xmlns:a16="http://schemas.microsoft.com/office/drawing/2014/main" id="{D165B73C-31AC-4018-B098-D172B33FE168}"/>
              </a:ext>
            </a:extLst>
          </p:cNvPr>
          <p:cNvSpPr>
            <a:spLocks noGrp="1"/>
          </p:cNvSpPr>
          <p:nvPr>
            <p:ph type="pic" sz="quarter" idx="20" hasCustomPrompt="1"/>
          </p:nvPr>
        </p:nvSpPr>
        <p:spPr>
          <a:xfrm>
            <a:off x="7840832" y="154373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9" name="Bildplatzhalter 26">
            <a:extLst>
              <a:ext uri="{FF2B5EF4-FFF2-40B4-BE49-F238E27FC236}">
                <a16:creationId xmlns:a16="http://schemas.microsoft.com/office/drawing/2014/main" id="{18CE8A01-87DC-4632-8CC4-440B2FAB52F6}"/>
              </a:ext>
            </a:extLst>
          </p:cNvPr>
          <p:cNvSpPr>
            <a:spLocks noGrp="1"/>
          </p:cNvSpPr>
          <p:nvPr>
            <p:ph type="pic" sz="quarter" idx="21" hasCustomPrompt="1"/>
          </p:nvPr>
        </p:nvSpPr>
        <p:spPr>
          <a:xfrm>
            <a:off x="3534734"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0" name="Bildplatzhalter 26">
            <a:extLst>
              <a:ext uri="{FF2B5EF4-FFF2-40B4-BE49-F238E27FC236}">
                <a16:creationId xmlns:a16="http://schemas.microsoft.com/office/drawing/2014/main" id="{19E88D86-9FBB-47B1-BEF7-586DCD7A7C12}"/>
              </a:ext>
            </a:extLst>
          </p:cNvPr>
          <p:cNvSpPr>
            <a:spLocks noGrp="1"/>
          </p:cNvSpPr>
          <p:nvPr>
            <p:ph type="pic" sz="quarter" idx="22" hasCustomPrompt="1"/>
          </p:nvPr>
        </p:nvSpPr>
        <p:spPr>
          <a:xfrm>
            <a:off x="3536360"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1" name="Bildplatzhalter 26">
            <a:extLst>
              <a:ext uri="{FF2B5EF4-FFF2-40B4-BE49-F238E27FC236}">
                <a16:creationId xmlns:a16="http://schemas.microsoft.com/office/drawing/2014/main" id="{AF62D615-49B5-4156-8C2A-326759F4FD7B}"/>
              </a:ext>
            </a:extLst>
          </p:cNvPr>
          <p:cNvSpPr>
            <a:spLocks noGrp="1"/>
          </p:cNvSpPr>
          <p:nvPr>
            <p:ph type="pic" sz="quarter" idx="23" hasCustomPrompt="1"/>
          </p:nvPr>
        </p:nvSpPr>
        <p:spPr>
          <a:xfrm>
            <a:off x="4614500"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2" name="Bildplatzhalter 26">
            <a:extLst>
              <a:ext uri="{FF2B5EF4-FFF2-40B4-BE49-F238E27FC236}">
                <a16:creationId xmlns:a16="http://schemas.microsoft.com/office/drawing/2014/main" id="{84723C70-1CDA-42A4-839D-A022DAE23E94}"/>
              </a:ext>
            </a:extLst>
          </p:cNvPr>
          <p:cNvSpPr>
            <a:spLocks noGrp="1"/>
          </p:cNvSpPr>
          <p:nvPr>
            <p:ph type="pic" sz="quarter" idx="24" hasCustomPrompt="1"/>
          </p:nvPr>
        </p:nvSpPr>
        <p:spPr>
          <a:xfrm>
            <a:off x="4616126"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3" name="Bildplatzhalter 26">
            <a:extLst>
              <a:ext uri="{FF2B5EF4-FFF2-40B4-BE49-F238E27FC236}">
                <a16:creationId xmlns:a16="http://schemas.microsoft.com/office/drawing/2014/main" id="{39A37100-374C-497F-A1B2-997F1D48AE0B}"/>
              </a:ext>
            </a:extLst>
          </p:cNvPr>
          <p:cNvSpPr>
            <a:spLocks noGrp="1"/>
          </p:cNvSpPr>
          <p:nvPr>
            <p:ph type="pic" sz="quarter" idx="25" hasCustomPrompt="1"/>
          </p:nvPr>
        </p:nvSpPr>
        <p:spPr>
          <a:xfrm>
            <a:off x="5694266"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4" name="Bildplatzhalter 26">
            <a:extLst>
              <a:ext uri="{FF2B5EF4-FFF2-40B4-BE49-F238E27FC236}">
                <a16:creationId xmlns:a16="http://schemas.microsoft.com/office/drawing/2014/main" id="{D5D5C5EF-B508-4A8E-855E-5C44B355A5F8}"/>
              </a:ext>
            </a:extLst>
          </p:cNvPr>
          <p:cNvSpPr>
            <a:spLocks noGrp="1"/>
          </p:cNvSpPr>
          <p:nvPr>
            <p:ph type="pic" sz="quarter" idx="26" hasCustomPrompt="1"/>
          </p:nvPr>
        </p:nvSpPr>
        <p:spPr>
          <a:xfrm>
            <a:off x="5695892"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5" name="Bildplatzhalter 26">
            <a:extLst>
              <a:ext uri="{FF2B5EF4-FFF2-40B4-BE49-F238E27FC236}">
                <a16:creationId xmlns:a16="http://schemas.microsoft.com/office/drawing/2014/main" id="{46EB5F58-D3BA-41A7-8FA0-EA3AC3359CFB}"/>
              </a:ext>
            </a:extLst>
          </p:cNvPr>
          <p:cNvSpPr>
            <a:spLocks noGrp="1"/>
          </p:cNvSpPr>
          <p:nvPr>
            <p:ph type="pic" sz="quarter" idx="27" hasCustomPrompt="1"/>
          </p:nvPr>
        </p:nvSpPr>
        <p:spPr>
          <a:xfrm>
            <a:off x="305991"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6" name="Bildplatzhalter 26">
            <a:extLst>
              <a:ext uri="{FF2B5EF4-FFF2-40B4-BE49-F238E27FC236}">
                <a16:creationId xmlns:a16="http://schemas.microsoft.com/office/drawing/2014/main" id="{548557B6-0D09-4EA3-9F24-B5F6FF99766A}"/>
              </a:ext>
            </a:extLst>
          </p:cNvPr>
          <p:cNvSpPr>
            <a:spLocks noGrp="1"/>
          </p:cNvSpPr>
          <p:nvPr>
            <p:ph type="pic" sz="quarter" idx="28" hasCustomPrompt="1"/>
          </p:nvPr>
        </p:nvSpPr>
        <p:spPr>
          <a:xfrm>
            <a:off x="305991" y="3692805"/>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pic>
        <p:nvPicPr>
          <p:cNvPr id="88" name="Grafik 87">
            <a:extLst>
              <a:ext uri="{FF2B5EF4-FFF2-40B4-BE49-F238E27FC236}">
                <a16:creationId xmlns:a16="http://schemas.microsoft.com/office/drawing/2014/main" id="{7DCEEED3-9498-431F-B0E0-1E1192266CD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956807" y="1765150"/>
            <a:ext cx="605543" cy="555506"/>
          </a:xfrm>
          <a:prstGeom prst="rect">
            <a:avLst/>
          </a:prstGeom>
        </p:spPr>
      </p:pic>
      <p:pic>
        <p:nvPicPr>
          <p:cNvPr id="89" name="Grafik 88">
            <a:extLst>
              <a:ext uri="{FF2B5EF4-FFF2-40B4-BE49-F238E27FC236}">
                <a16:creationId xmlns:a16="http://schemas.microsoft.com/office/drawing/2014/main" id="{A667733F-A473-4E01-A52D-32566B281269}"/>
              </a:ext>
            </a:extLst>
          </p:cNvPr>
          <p:cNvPicPr>
            <a:picLocks noChangeAspect="1"/>
          </p:cNvPicPr>
          <p:nvPr userDrawn="1"/>
        </p:nvPicPr>
        <p:blipFill rotWithShape="1">
          <a:blip r:embed="rId5" cstate="hqprint">
            <a:clrChange>
              <a:clrFrom>
                <a:srgbClr val="F0F0F0"/>
              </a:clrFrom>
              <a:clrTo>
                <a:srgbClr val="F0F0F0">
                  <a:alpha val="0"/>
                </a:srgbClr>
              </a:clrTo>
            </a:clrChange>
            <a:extLst>
              <a:ext uri="{28A0092B-C50C-407E-A947-70E740481C1C}">
                <a14:useLocalDpi xmlns:a14="http://schemas.microsoft.com/office/drawing/2010/main"/>
              </a:ext>
            </a:extLst>
          </a:blip>
          <a:srcRect l="7409" t="70357" r="7409" b="7353"/>
          <a:stretch/>
        </p:blipFill>
        <p:spPr>
          <a:xfrm>
            <a:off x="3537352" y="1868599"/>
            <a:ext cx="1552573" cy="406279"/>
          </a:xfrm>
          <a:prstGeom prst="rect">
            <a:avLst/>
          </a:prstGeom>
        </p:spPr>
      </p:pic>
    </p:spTree>
    <p:extLst>
      <p:ext uri="{BB962C8B-B14F-4D97-AF65-F5344CB8AC3E}">
        <p14:creationId xmlns:p14="http://schemas.microsoft.com/office/powerpoint/2010/main" val="30796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4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1+#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3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1+#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70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1+#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80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1+#ppt_w/2"/>
                                          </p:val>
                                        </p:tav>
                                        <p:tav tm="100000">
                                          <p:val>
                                            <p:strVal val="#ppt_x"/>
                                          </p:val>
                                        </p:tav>
                                      </p:tavLst>
                                    </p:anim>
                                    <p:anim calcmode="lin" valueType="num">
                                      <p:cBhvr additive="base">
                                        <p:cTn id="32" dur="500" fill="hold"/>
                                        <p:tgtEl>
                                          <p:spTgt spid="5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1+#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1+#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20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0-#ppt_w/2"/>
                                          </p:val>
                                        </p:tav>
                                        <p:tav tm="100000">
                                          <p:val>
                                            <p:strVal val="#ppt_x"/>
                                          </p:val>
                                        </p:tav>
                                      </p:tavLst>
                                    </p:anim>
                                    <p:anim calcmode="lin" valueType="num">
                                      <p:cBhvr additive="base">
                                        <p:cTn id="56" dur="500" fill="hold"/>
                                        <p:tgtEl>
                                          <p:spTgt spid="60"/>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0-#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50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0-#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60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0-#ppt_w/2"/>
                                          </p:val>
                                        </p:tav>
                                        <p:tav tm="100000">
                                          <p:val>
                                            <p:strVal val="#ppt_x"/>
                                          </p:val>
                                        </p:tav>
                                      </p:tavLst>
                                    </p:anim>
                                    <p:anim calcmode="lin" valueType="num">
                                      <p:cBhvr additive="base">
                                        <p:cTn id="68" dur="500" fill="hold"/>
                                        <p:tgtEl>
                                          <p:spTgt spid="66"/>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80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fill="hold"/>
                                        <p:tgtEl>
                                          <p:spTgt spid="65"/>
                                        </p:tgtEl>
                                        <p:attrNameLst>
                                          <p:attrName>ppt_x</p:attrName>
                                        </p:attrNameLst>
                                      </p:cBhvr>
                                      <p:tavLst>
                                        <p:tav tm="0">
                                          <p:val>
                                            <p:strVal val="0-#ppt_w/2"/>
                                          </p:val>
                                        </p:tav>
                                        <p:tav tm="100000">
                                          <p:val>
                                            <p:strVal val="#ppt_x"/>
                                          </p:val>
                                        </p:tav>
                                      </p:tavLst>
                                    </p:anim>
                                    <p:anim calcmode="lin" valueType="num">
                                      <p:cBhvr additive="base">
                                        <p:cTn id="72" dur="500" fill="hold"/>
                                        <p:tgtEl>
                                          <p:spTgt spid="6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70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400"/>
                                        <p:tgtEl>
                                          <p:spTgt spid="88"/>
                                        </p:tgtEl>
                                      </p:cBhvr>
                                    </p:animEffect>
                                  </p:childTnLst>
                                </p:cTn>
                              </p:par>
                              <p:par>
                                <p:cTn id="76" presetID="10" presetClass="entr" presetSubtype="0" fill="hold" nodeType="withEffect">
                                  <p:stCondLst>
                                    <p:cond delay="700"/>
                                  </p:stCondLst>
                                  <p:childTnLst>
                                    <p:set>
                                      <p:cBhvr>
                                        <p:cTn id="77" dur="1" fill="hold">
                                          <p:stCondLst>
                                            <p:cond delay="0"/>
                                          </p:stCondLst>
                                        </p:cTn>
                                        <p:tgtEl>
                                          <p:spTgt spid="89"/>
                                        </p:tgtEl>
                                        <p:attrNameLst>
                                          <p:attrName>style.visibility</p:attrName>
                                        </p:attrNameLst>
                                      </p:cBhvr>
                                      <p:to>
                                        <p:strVal val="visible"/>
                                      </p:to>
                                    </p:set>
                                    <p:animEffect transition="in" filter="fade">
                                      <p:cBhvr>
                                        <p:cTn id="78" dur="4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Globalen Ziele 2">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08610FE-62AD-4166-AB0D-518301F40638}"/>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EFA12AF0-FDE0-49D1-80B4-D54F43A9B699}"/>
              </a:ext>
            </a:extLst>
          </p:cNvPr>
          <p:cNvSpPr>
            <a:spLocks noGrp="1"/>
          </p:cNvSpPr>
          <p:nvPr>
            <p:ph type="dt" sz="half" idx="11"/>
          </p:nvPr>
        </p:nvSpPr>
        <p:spPr/>
        <p:txBody>
          <a:bodyPr/>
          <a:lstStyle/>
          <a:p>
            <a:fld id="{7AC50724-3A5A-4A6B-ADAE-1290BBB60CA2}" type="datetime1">
              <a:rPr lang="fr-FR" smtClean="0"/>
              <a:t>20/02/2020</a:t>
            </a:fld>
            <a:endParaRPr lang="de-DE"/>
          </a:p>
        </p:txBody>
      </p:sp>
      <p:sp>
        <p:nvSpPr>
          <p:cNvPr id="50" name="Bildplatzhalter 26">
            <a:extLst>
              <a:ext uri="{FF2B5EF4-FFF2-40B4-BE49-F238E27FC236}">
                <a16:creationId xmlns:a16="http://schemas.microsoft.com/office/drawing/2014/main" id="{2750231B-95C9-409A-BF35-8B260AE94FBF}"/>
              </a:ext>
            </a:extLst>
          </p:cNvPr>
          <p:cNvSpPr>
            <a:spLocks noGrp="1"/>
          </p:cNvSpPr>
          <p:nvPr>
            <p:ph type="pic" sz="quarter" idx="12" hasCustomPrompt="1"/>
          </p:nvPr>
        </p:nvSpPr>
        <p:spPr>
          <a:xfrm>
            <a:off x="305991"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1" name="Bildplatzhalter 26">
            <a:extLst>
              <a:ext uri="{FF2B5EF4-FFF2-40B4-BE49-F238E27FC236}">
                <a16:creationId xmlns:a16="http://schemas.microsoft.com/office/drawing/2014/main" id="{0DCF72DE-FBA2-425E-92D0-47D479F5C898}"/>
              </a:ext>
            </a:extLst>
          </p:cNvPr>
          <p:cNvSpPr>
            <a:spLocks noGrp="1"/>
          </p:cNvSpPr>
          <p:nvPr>
            <p:ph type="pic" sz="quarter" idx="13" hasCustomPrompt="1"/>
          </p:nvPr>
        </p:nvSpPr>
        <p:spPr>
          <a:xfrm>
            <a:off x="5692640"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2" name="Bildplatzhalter 26">
            <a:extLst>
              <a:ext uri="{FF2B5EF4-FFF2-40B4-BE49-F238E27FC236}">
                <a16:creationId xmlns:a16="http://schemas.microsoft.com/office/drawing/2014/main" id="{E4501D12-58D5-40CD-B863-4502777C97A7}"/>
              </a:ext>
            </a:extLst>
          </p:cNvPr>
          <p:cNvSpPr>
            <a:spLocks noGrp="1"/>
          </p:cNvSpPr>
          <p:nvPr>
            <p:ph type="pic" sz="quarter" idx="14" hasCustomPrompt="1"/>
          </p:nvPr>
        </p:nvSpPr>
        <p:spPr>
          <a:xfrm>
            <a:off x="1389794"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3" name="Bildplatzhalter 26">
            <a:extLst>
              <a:ext uri="{FF2B5EF4-FFF2-40B4-BE49-F238E27FC236}">
                <a16:creationId xmlns:a16="http://schemas.microsoft.com/office/drawing/2014/main" id="{16A08B12-1C25-45C9-B7E2-3A9F3B151BEC}"/>
              </a:ext>
            </a:extLst>
          </p:cNvPr>
          <p:cNvSpPr>
            <a:spLocks noGrp="1"/>
          </p:cNvSpPr>
          <p:nvPr>
            <p:ph type="pic" sz="quarter" idx="15" hasCustomPrompt="1"/>
          </p:nvPr>
        </p:nvSpPr>
        <p:spPr>
          <a:xfrm>
            <a:off x="6775658"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4" name="Bildplatzhalter 26">
            <a:extLst>
              <a:ext uri="{FF2B5EF4-FFF2-40B4-BE49-F238E27FC236}">
                <a16:creationId xmlns:a16="http://schemas.microsoft.com/office/drawing/2014/main" id="{77C172DC-7CC3-4921-B160-A33006AEC0EC}"/>
              </a:ext>
            </a:extLst>
          </p:cNvPr>
          <p:cNvSpPr>
            <a:spLocks noGrp="1"/>
          </p:cNvSpPr>
          <p:nvPr>
            <p:ph type="pic" sz="quarter" idx="16" hasCustomPrompt="1"/>
          </p:nvPr>
        </p:nvSpPr>
        <p:spPr>
          <a:xfrm>
            <a:off x="2452754"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5" name="Bildplatzhalter 26">
            <a:extLst>
              <a:ext uri="{FF2B5EF4-FFF2-40B4-BE49-F238E27FC236}">
                <a16:creationId xmlns:a16="http://schemas.microsoft.com/office/drawing/2014/main" id="{03E4F139-D462-4083-9783-D0719B1D5340}"/>
              </a:ext>
            </a:extLst>
          </p:cNvPr>
          <p:cNvSpPr>
            <a:spLocks noGrp="1"/>
          </p:cNvSpPr>
          <p:nvPr>
            <p:ph type="pic" sz="quarter" idx="17" hasCustomPrompt="1"/>
          </p:nvPr>
        </p:nvSpPr>
        <p:spPr>
          <a:xfrm>
            <a:off x="3532716"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6" name="Bildplatzhalter 26">
            <a:extLst>
              <a:ext uri="{FF2B5EF4-FFF2-40B4-BE49-F238E27FC236}">
                <a16:creationId xmlns:a16="http://schemas.microsoft.com/office/drawing/2014/main" id="{495AC7B7-7788-4164-82A7-0BE29FC6A795}"/>
              </a:ext>
            </a:extLst>
          </p:cNvPr>
          <p:cNvSpPr>
            <a:spLocks noGrp="1"/>
          </p:cNvSpPr>
          <p:nvPr>
            <p:ph type="pic" sz="quarter" idx="18" hasCustomPrompt="1"/>
          </p:nvPr>
        </p:nvSpPr>
        <p:spPr>
          <a:xfrm>
            <a:off x="4612679"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7" name="Bildplatzhalter 26">
            <a:extLst>
              <a:ext uri="{FF2B5EF4-FFF2-40B4-BE49-F238E27FC236}">
                <a16:creationId xmlns:a16="http://schemas.microsoft.com/office/drawing/2014/main" id="{671C9105-51DB-43E0-8C00-D331B76EAC7B}"/>
              </a:ext>
            </a:extLst>
          </p:cNvPr>
          <p:cNvSpPr>
            <a:spLocks noGrp="1"/>
          </p:cNvSpPr>
          <p:nvPr>
            <p:ph type="pic" sz="quarter" idx="19" hasCustomPrompt="1"/>
          </p:nvPr>
        </p:nvSpPr>
        <p:spPr>
          <a:xfrm>
            <a:off x="7840832"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8" name="Bildplatzhalter 26">
            <a:extLst>
              <a:ext uri="{FF2B5EF4-FFF2-40B4-BE49-F238E27FC236}">
                <a16:creationId xmlns:a16="http://schemas.microsoft.com/office/drawing/2014/main" id="{D165B73C-31AC-4018-B098-D172B33FE168}"/>
              </a:ext>
            </a:extLst>
          </p:cNvPr>
          <p:cNvSpPr>
            <a:spLocks noGrp="1"/>
          </p:cNvSpPr>
          <p:nvPr>
            <p:ph type="pic" sz="quarter" idx="20" hasCustomPrompt="1"/>
          </p:nvPr>
        </p:nvSpPr>
        <p:spPr>
          <a:xfrm>
            <a:off x="7840832" y="154373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59" name="Bildplatzhalter 26">
            <a:extLst>
              <a:ext uri="{FF2B5EF4-FFF2-40B4-BE49-F238E27FC236}">
                <a16:creationId xmlns:a16="http://schemas.microsoft.com/office/drawing/2014/main" id="{18CE8A01-87DC-4632-8CC4-440B2FAB52F6}"/>
              </a:ext>
            </a:extLst>
          </p:cNvPr>
          <p:cNvSpPr>
            <a:spLocks noGrp="1"/>
          </p:cNvSpPr>
          <p:nvPr>
            <p:ph type="pic" sz="quarter" idx="21" hasCustomPrompt="1"/>
          </p:nvPr>
        </p:nvSpPr>
        <p:spPr>
          <a:xfrm>
            <a:off x="3534734"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0" name="Bildplatzhalter 26">
            <a:extLst>
              <a:ext uri="{FF2B5EF4-FFF2-40B4-BE49-F238E27FC236}">
                <a16:creationId xmlns:a16="http://schemas.microsoft.com/office/drawing/2014/main" id="{19E88D86-9FBB-47B1-BEF7-586DCD7A7C12}"/>
              </a:ext>
            </a:extLst>
          </p:cNvPr>
          <p:cNvSpPr>
            <a:spLocks noGrp="1"/>
          </p:cNvSpPr>
          <p:nvPr>
            <p:ph type="pic" sz="quarter" idx="22" hasCustomPrompt="1"/>
          </p:nvPr>
        </p:nvSpPr>
        <p:spPr>
          <a:xfrm>
            <a:off x="3536360"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1" name="Bildplatzhalter 26">
            <a:extLst>
              <a:ext uri="{FF2B5EF4-FFF2-40B4-BE49-F238E27FC236}">
                <a16:creationId xmlns:a16="http://schemas.microsoft.com/office/drawing/2014/main" id="{AF62D615-49B5-4156-8C2A-326759F4FD7B}"/>
              </a:ext>
            </a:extLst>
          </p:cNvPr>
          <p:cNvSpPr>
            <a:spLocks noGrp="1"/>
          </p:cNvSpPr>
          <p:nvPr>
            <p:ph type="pic" sz="quarter" idx="23" hasCustomPrompt="1"/>
          </p:nvPr>
        </p:nvSpPr>
        <p:spPr>
          <a:xfrm>
            <a:off x="4614500"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2" name="Bildplatzhalter 26">
            <a:extLst>
              <a:ext uri="{FF2B5EF4-FFF2-40B4-BE49-F238E27FC236}">
                <a16:creationId xmlns:a16="http://schemas.microsoft.com/office/drawing/2014/main" id="{84723C70-1CDA-42A4-839D-A022DAE23E94}"/>
              </a:ext>
            </a:extLst>
          </p:cNvPr>
          <p:cNvSpPr>
            <a:spLocks noGrp="1"/>
          </p:cNvSpPr>
          <p:nvPr>
            <p:ph type="pic" sz="quarter" idx="24" hasCustomPrompt="1"/>
          </p:nvPr>
        </p:nvSpPr>
        <p:spPr>
          <a:xfrm>
            <a:off x="4616126"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3" name="Bildplatzhalter 26">
            <a:extLst>
              <a:ext uri="{FF2B5EF4-FFF2-40B4-BE49-F238E27FC236}">
                <a16:creationId xmlns:a16="http://schemas.microsoft.com/office/drawing/2014/main" id="{39A37100-374C-497F-A1B2-997F1D48AE0B}"/>
              </a:ext>
            </a:extLst>
          </p:cNvPr>
          <p:cNvSpPr>
            <a:spLocks noGrp="1"/>
          </p:cNvSpPr>
          <p:nvPr>
            <p:ph type="pic" sz="quarter" idx="25" hasCustomPrompt="1"/>
          </p:nvPr>
        </p:nvSpPr>
        <p:spPr>
          <a:xfrm>
            <a:off x="5694266"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4" name="Bildplatzhalter 26">
            <a:extLst>
              <a:ext uri="{FF2B5EF4-FFF2-40B4-BE49-F238E27FC236}">
                <a16:creationId xmlns:a16="http://schemas.microsoft.com/office/drawing/2014/main" id="{D5D5C5EF-B508-4A8E-855E-5C44B355A5F8}"/>
              </a:ext>
            </a:extLst>
          </p:cNvPr>
          <p:cNvSpPr>
            <a:spLocks noGrp="1"/>
          </p:cNvSpPr>
          <p:nvPr>
            <p:ph type="pic" sz="quarter" idx="26" hasCustomPrompt="1"/>
          </p:nvPr>
        </p:nvSpPr>
        <p:spPr>
          <a:xfrm>
            <a:off x="5695892"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5" name="Bildplatzhalter 26">
            <a:extLst>
              <a:ext uri="{FF2B5EF4-FFF2-40B4-BE49-F238E27FC236}">
                <a16:creationId xmlns:a16="http://schemas.microsoft.com/office/drawing/2014/main" id="{46EB5F58-D3BA-41A7-8FA0-EA3AC3359CFB}"/>
              </a:ext>
            </a:extLst>
          </p:cNvPr>
          <p:cNvSpPr>
            <a:spLocks noGrp="1"/>
          </p:cNvSpPr>
          <p:nvPr>
            <p:ph type="pic" sz="quarter" idx="27" hasCustomPrompt="1"/>
          </p:nvPr>
        </p:nvSpPr>
        <p:spPr>
          <a:xfrm>
            <a:off x="305991"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sp>
        <p:nvSpPr>
          <p:cNvPr id="66" name="Bildplatzhalter 26">
            <a:extLst>
              <a:ext uri="{FF2B5EF4-FFF2-40B4-BE49-F238E27FC236}">
                <a16:creationId xmlns:a16="http://schemas.microsoft.com/office/drawing/2014/main" id="{548557B6-0D09-4EA3-9F24-B5F6FF99766A}"/>
              </a:ext>
            </a:extLst>
          </p:cNvPr>
          <p:cNvSpPr>
            <a:spLocks noGrp="1"/>
          </p:cNvSpPr>
          <p:nvPr>
            <p:ph type="pic" sz="quarter" idx="28" hasCustomPrompt="1"/>
          </p:nvPr>
        </p:nvSpPr>
        <p:spPr>
          <a:xfrm>
            <a:off x="305991" y="3692805"/>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a:t>.</a:t>
            </a:r>
          </a:p>
        </p:txBody>
      </p:sp>
      <p:pic>
        <p:nvPicPr>
          <p:cNvPr id="88" name="Grafik 87">
            <a:extLst>
              <a:ext uri="{FF2B5EF4-FFF2-40B4-BE49-F238E27FC236}">
                <a16:creationId xmlns:a16="http://schemas.microsoft.com/office/drawing/2014/main" id="{7DCEEED3-9498-431F-B0E0-1E1192266CD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956807" y="1765150"/>
            <a:ext cx="605543" cy="555506"/>
          </a:xfrm>
          <a:prstGeom prst="rect">
            <a:avLst/>
          </a:prstGeom>
        </p:spPr>
      </p:pic>
      <p:pic>
        <p:nvPicPr>
          <p:cNvPr id="89" name="Grafik 88">
            <a:extLst>
              <a:ext uri="{FF2B5EF4-FFF2-40B4-BE49-F238E27FC236}">
                <a16:creationId xmlns:a16="http://schemas.microsoft.com/office/drawing/2014/main" id="{A667733F-A473-4E01-A52D-32566B281269}"/>
              </a:ext>
            </a:extLst>
          </p:cNvPr>
          <p:cNvPicPr>
            <a:picLocks noChangeAspect="1"/>
          </p:cNvPicPr>
          <p:nvPr userDrawn="1"/>
        </p:nvPicPr>
        <p:blipFill rotWithShape="1">
          <a:blip r:embed="rId5" cstate="hqprint">
            <a:clrChange>
              <a:clrFrom>
                <a:srgbClr val="F0F0F0"/>
              </a:clrFrom>
              <a:clrTo>
                <a:srgbClr val="F0F0F0">
                  <a:alpha val="0"/>
                </a:srgbClr>
              </a:clrTo>
            </a:clrChange>
            <a:extLst>
              <a:ext uri="{28A0092B-C50C-407E-A947-70E740481C1C}">
                <a14:useLocalDpi xmlns:a14="http://schemas.microsoft.com/office/drawing/2010/main"/>
              </a:ext>
            </a:extLst>
          </a:blip>
          <a:srcRect l="7409" t="70357" r="7409" b="7353"/>
          <a:stretch/>
        </p:blipFill>
        <p:spPr>
          <a:xfrm>
            <a:off x="3537352" y="1868599"/>
            <a:ext cx="1552573" cy="406279"/>
          </a:xfrm>
          <a:prstGeom prst="rect">
            <a:avLst/>
          </a:prstGeom>
        </p:spPr>
      </p:pic>
    </p:spTree>
    <p:extLst>
      <p:ext uri="{BB962C8B-B14F-4D97-AF65-F5344CB8AC3E}">
        <p14:creationId xmlns:p14="http://schemas.microsoft.com/office/powerpoint/2010/main" val="1372986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jekt 1">
    <p:spTree>
      <p:nvGrpSpPr>
        <p:cNvPr id="1" name=""/>
        <p:cNvGrpSpPr/>
        <p:nvPr/>
      </p:nvGrpSpPr>
      <p:grpSpPr>
        <a:xfrm>
          <a:off x="0" y="0"/>
          <a:ext cx="0" cy="0"/>
          <a:chOff x="0" y="0"/>
          <a:chExt cx="0" cy="0"/>
        </a:xfrm>
      </p:grpSpPr>
      <p:sp>
        <p:nvSpPr>
          <p:cNvPr id="35" name="Bildplatzhalter 34">
            <a:extLst>
              <a:ext uri="{FF2B5EF4-FFF2-40B4-BE49-F238E27FC236}">
                <a16:creationId xmlns:a16="http://schemas.microsoft.com/office/drawing/2014/main" id="{BED52089-8570-48FF-AF94-3BE8B7517C97}"/>
              </a:ext>
            </a:extLst>
          </p:cNvPr>
          <p:cNvSpPr>
            <a:spLocks noGrp="1"/>
          </p:cNvSpPr>
          <p:nvPr>
            <p:ph type="pic" sz="quarter" idx="15" hasCustomPrompt="1"/>
          </p:nvPr>
        </p:nvSpPr>
        <p:spPr>
          <a:xfrm>
            <a:off x="0" y="3135403"/>
            <a:ext cx="7454504" cy="2008097"/>
          </a:xfrm>
          <a:custGeom>
            <a:avLst/>
            <a:gdLst>
              <a:gd name="connsiteX0" fmla="*/ 4462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4462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1589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4825835 w 9939338"/>
              <a:gd name="connsiteY1" fmla="*/ 85725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9939338 w 9939338"/>
              <a:gd name="connsiteY1" fmla="*/ 2677462 h 2677462"/>
              <a:gd name="connsiteX2" fmla="*/ 9939338 w 9939338"/>
              <a:gd name="connsiteY2" fmla="*/ 2677462 h 2677462"/>
              <a:gd name="connsiteX3" fmla="*/ 0 w 9939338"/>
              <a:gd name="connsiteY3" fmla="*/ 2677462 h 2677462"/>
              <a:gd name="connsiteX4" fmla="*/ 0 w 9939338"/>
              <a:gd name="connsiteY4" fmla="*/ 2677462 h 2677462"/>
              <a:gd name="connsiteX5" fmla="*/ 0 w 9939338"/>
              <a:gd name="connsiteY5" fmla="*/ 1589253 h 2677462"/>
              <a:gd name="connsiteX6" fmla="*/ 2313153 w 9939338"/>
              <a:gd name="connsiteY6" fmla="*/ 0 h 26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9338" h="2677462">
                <a:moveTo>
                  <a:pt x="2313153" y="0"/>
                </a:moveTo>
                <a:lnTo>
                  <a:pt x="9939338" y="2677462"/>
                </a:lnTo>
                <a:lnTo>
                  <a:pt x="9939338" y="2677462"/>
                </a:lnTo>
                <a:lnTo>
                  <a:pt x="0" y="2677462"/>
                </a:lnTo>
                <a:lnTo>
                  <a:pt x="0" y="2677462"/>
                </a:lnTo>
                <a:lnTo>
                  <a:pt x="0" y="1589253"/>
                </a:lnTo>
                <a:lnTo>
                  <a:pt x="2313153" y="0"/>
                </a:lnTo>
                <a:close/>
              </a:path>
            </a:pathLst>
          </a:custGeom>
          <a:blipFill>
            <a:blip r:embed="rId2" cstate="hqprint">
              <a:extLst>
                <a:ext uri="{28A0092B-C50C-407E-A947-70E740481C1C}">
                  <a14:useLocalDpi xmlns:a14="http://schemas.microsoft.com/office/drawing/2010/main"/>
                </a:ext>
              </a:extLst>
            </a:blip>
            <a:srcRect/>
            <a:stretch>
              <a:fillRect/>
            </a:stretch>
          </a:blipFill>
        </p:spPr>
        <p:txBody>
          <a:bodyPr lIns="828000" tIns="1728000">
            <a:normAutofit/>
          </a:bodyPr>
          <a:lstStyle>
            <a:lvl1pPr marL="0" indent="0" algn="l" defTabSz="685800" rtl="0" eaLnBrk="1" latinLnBrk="0" hangingPunct="1">
              <a:lnSpc>
                <a:spcPct val="90000"/>
              </a:lnSpc>
              <a:spcBef>
                <a:spcPts val="0"/>
              </a:spcBef>
              <a:buFont typeface="Arial" panose="020B0604020202020204" pitchFamily="34" charset="0"/>
              <a:buNone/>
              <a:defRPr lang="de-DE" sz="1500" b="0" kern="1200" dirty="0">
                <a:solidFill>
                  <a:schemeClr val="bg1">
                    <a:lumMod val="50000"/>
                  </a:schemeClr>
                </a:solidFill>
                <a:latin typeface="+mn-lt"/>
                <a:ea typeface="+mn-ea"/>
                <a:cs typeface="+mn-cs"/>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p:txBody>
      </p:sp>
      <p:sp>
        <p:nvSpPr>
          <p:cNvPr id="2" name="Titel 1">
            <a:extLst>
              <a:ext uri="{FF2B5EF4-FFF2-40B4-BE49-F238E27FC236}">
                <a16:creationId xmlns:a16="http://schemas.microsoft.com/office/drawing/2014/main" id="{123C336B-11A0-441A-8471-462C87B06F7A}"/>
              </a:ext>
            </a:extLst>
          </p:cNvPr>
          <p:cNvSpPr>
            <a:spLocks noGrp="1"/>
          </p:cNvSpPr>
          <p:nvPr>
            <p:ph type="title"/>
          </p:nvPr>
        </p:nvSpPr>
        <p:spPr>
          <a:xfrm>
            <a:off x="490785" y="161464"/>
            <a:ext cx="8347226" cy="540544"/>
          </a:xfrm>
        </p:spPr>
        <p:txBody>
          <a:bodyPr>
            <a:noAutofit/>
          </a:bodyPr>
          <a:lstStyle>
            <a:lvl1pPr marL="0" algn="l" defTabSz="685800" rtl="0" eaLnBrk="1" latinLnBrk="0" hangingPunct="1">
              <a:lnSpc>
                <a:spcPct val="90000"/>
              </a:lnSpc>
              <a:spcBef>
                <a:spcPct val="0"/>
              </a:spcBef>
              <a:buNone/>
              <a:defRPr lang="de-DE" sz="2100" b="1" kern="1200" dirty="0">
                <a:solidFill>
                  <a:schemeClr val="tx1"/>
                </a:solidFill>
                <a:latin typeface="+mj-lt"/>
                <a:ea typeface="+mj-ea"/>
                <a:cs typeface="+mj-cs"/>
              </a:defRPr>
            </a:lvl1pPr>
          </a:lstStyle>
          <a:p>
            <a:r>
              <a:rPr lang="de-DE" dirty="0"/>
              <a:t>Mastertitelformat bearbeiten</a:t>
            </a:r>
          </a:p>
        </p:txBody>
      </p:sp>
      <p:sp>
        <p:nvSpPr>
          <p:cNvPr id="3" name="Fußzeilenplatzhalter 2">
            <a:extLst>
              <a:ext uri="{FF2B5EF4-FFF2-40B4-BE49-F238E27FC236}">
                <a16:creationId xmlns:a16="http://schemas.microsoft.com/office/drawing/2014/main" id="{B8DAE122-6FB0-4565-A2BE-9478B73EEE0A}"/>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235F3945-EBA7-4108-8BA9-A9016CDD1CD8}"/>
              </a:ext>
            </a:extLst>
          </p:cNvPr>
          <p:cNvSpPr>
            <a:spLocks noGrp="1"/>
          </p:cNvSpPr>
          <p:nvPr>
            <p:ph type="dt" sz="half" idx="11"/>
          </p:nvPr>
        </p:nvSpPr>
        <p:spPr/>
        <p:txBody>
          <a:bodyPr/>
          <a:lstStyle/>
          <a:p>
            <a:fld id="{AB09FB06-5F29-4D44-BDC9-4AC8D6279A40}" type="datetime1">
              <a:rPr lang="fr-FR" smtClean="0"/>
              <a:t>20/02/2020</a:t>
            </a:fld>
            <a:endParaRPr lang="de-DE"/>
          </a:p>
        </p:txBody>
      </p:sp>
    </p:spTree>
    <p:extLst>
      <p:ext uri="{BB962C8B-B14F-4D97-AF65-F5344CB8AC3E}">
        <p14:creationId xmlns:p14="http://schemas.microsoft.com/office/powerpoint/2010/main" val="1236680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jek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C336B-11A0-441A-8471-462C87B06F7A}"/>
              </a:ext>
            </a:extLst>
          </p:cNvPr>
          <p:cNvSpPr>
            <a:spLocks noGrp="1"/>
          </p:cNvSpPr>
          <p:nvPr>
            <p:ph type="title"/>
          </p:nvPr>
        </p:nvSpPr>
        <p:spPr>
          <a:xfrm>
            <a:off x="490785" y="161464"/>
            <a:ext cx="8347226" cy="540544"/>
          </a:xfrm>
        </p:spPr>
        <p:txBody>
          <a:bodyPr>
            <a:noAutofit/>
          </a:bodyPr>
          <a:lstStyle>
            <a:lvl1pPr marL="0" algn="l" defTabSz="685800" rtl="0" eaLnBrk="1" latinLnBrk="0" hangingPunct="1">
              <a:lnSpc>
                <a:spcPct val="90000"/>
              </a:lnSpc>
              <a:spcBef>
                <a:spcPct val="0"/>
              </a:spcBef>
              <a:buNone/>
              <a:defRPr lang="de-DE" sz="2100" b="1" kern="1200" dirty="0">
                <a:solidFill>
                  <a:schemeClr val="tx1"/>
                </a:solidFill>
                <a:latin typeface="+mj-lt"/>
                <a:ea typeface="+mj-ea"/>
                <a:cs typeface="+mj-cs"/>
              </a:defRPr>
            </a:lvl1pPr>
          </a:lstStyle>
          <a:p>
            <a:r>
              <a:rPr lang="de-DE" dirty="0"/>
              <a:t>Mastertitelformat bearbeiten</a:t>
            </a:r>
          </a:p>
        </p:txBody>
      </p:sp>
      <p:sp>
        <p:nvSpPr>
          <p:cNvPr id="3" name="Fußzeilenplatzhalter 2">
            <a:extLst>
              <a:ext uri="{FF2B5EF4-FFF2-40B4-BE49-F238E27FC236}">
                <a16:creationId xmlns:a16="http://schemas.microsoft.com/office/drawing/2014/main" id="{B8DAE122-6FB0-4565-A2BE-9478B73EEE0A}"/>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235F3945-EBA7-4108-8BA9-A9016CDD1CD8}"/>
              </a:ext>
            </a:extLst>
          </p:cNvPr>
          <p:cNvSpPr>
            <a:spLocks noGrp="1"/>
          </p:cNvSpPr>
          <p:nvPr>
            <p:ph type="dt" sz="half" idx="11"/>
          </p:nvPr>
        </p:nvSpPr>
        <p:spPr/>
        <p:txBody>
          <a:bodyPr/>
          <a:lstStyle/>
          <a:p>
            <a:fld id="{836853DC-7125-4B6E-B051-00C095C36288}" type="datetime1">
              <a:rPr lang="fr-FR" smtClean="0"/>
              <a:t>20/02/2020</a:t>
            </a:fld>
            <a:endParaRPr lang="de-DE"/>
          </a:p>
        </p:txBody>
      </p:sp>
      <p:sp>
        <p:nvSpPr>
          <p:cNvPr id="35" name="Bildplatzhalter 34">
            <a:extLst>
              <a:ext uri="{FF2B5EF4-FFF2-40B4-BE49-F238E27FC236}">
                <a16:creationId xmlns:a16="http://schemas.microsoft.com/office/drawing/2014/main" id="{BED52089-8570-48FF-AF94-3BE8B7517C97}"/>
              </a:ext>
            </a:extLst>
          </p:cNvPr>
          <p:cNvSpPr>
            <a:spLocks noGrp="1"/>
          </p:cNvSpPr>
          <p:nvPr>
            <p:ph type="pic" sz="quarter" idx="15" hasCustomPrompt="1"/>
          </p:nvPr>
        </p:nvSpPr>
        <p:spPr>
          <a:xfrm>
            <a:off x="2443876" y="3138624"/>
            <a:ext cx="6700124" cy="2004877"/>
          </a:xfrm>
          <a:custGeom>
            <a:avLst/>
            <a:gdLst>
              <a:gd name="connsiteX0" fmla="*/ 4462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4462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1589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4825835 w 9939338"/>
              <a:gd name="connsiteY1" fmla="*/ 85725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9939338 w 9939338"/>
              <a:gd name="connsiteY1" fmla="*/ 2677462 h 2677462"/>
              <a:gd name="connsiteX2" fmla="*/ 9939338 w 9939338"/>
              <a:gd name="connsiteY2" fmla="*/ 2677462 h 2677462"/>
              <a:gd name="connsiteX3" fmla="*/ 0 w 9939338"/>
              <a:gd name="connsiteY3" fmla="*/ 2677462 h 2677462"/>
              <a:gd name="connsiteX4" fmla="*/ 0 w 9939338"/>
              <a:gd name="connsiteY4" fmla="*/ 2677462 h 2677462"/>
              <a:gd name="connsiteX5" fmla="*/ 0 w 9939338"/>
              <a:gd name="connsiteY5" fmla="*/ 1589253 h 2677462"/>
              <a:gd name="connsiteX6" fmla="*/ 2313153 w 9939338"/>
              <a:gd name="connsiteY6" fmla="*/ 0 h 2677462"/>
              <a:gd name="connsiteX0" fmla="*/ 9933153 w 9939338"/>
              <a:gd name="connsiteY0" fmla="*/ 26187 h 1088209"/>
              <a:gd name="connsiteX1" fmla="*/ 9939338 w 9939338"/>
              <a:gd name="connsiteY1" fmla="*/ 1088209 h 1088209"/>
              <a:gd name="connsiteX2" fmla="*/ 9939338 w 9939338"/>
              <a:gd name="connsiteY2" fmla="*/ 1088209 h 1088209"/>
              <a:gd name="connsiteX3" fmla="*/ 0 w 9939338"/>
              <a:gd name="connsiteY3" fmla="*/ 1088209 h 1088209"/>
              <a:gd name="connsiteX4" fmla="*/ 0 w 9939338"/>
              <a:gd name="connsiteY4" fmla="*/ 1088209 h 1088209"/>
              <a:gd name="connsiteX5" fmla="*/ 0 w 9939338"/>
              <a:gd name="connsiteY5" fmla="*/ 0 h 1088209"/>
              <a:gd name="connsiteX6" fmla="*/ 9933153 w 9939338"/>
              <a:gd name="connsiteY6" fmla="*/ 26187 h 1088209"/>
              <a:gd name="connsiteX0" fmla="*/ 9933153 w 9939338"/>
              <a:gd name="connsiteY0" fmla="*/ 1611147 h 2673169"/>
              <a:gd name="connsiteX1" fmla="*/ 9939338 w 9939338"/>
              <a:gd name="connsiteY1" fmla="*/ 2673169 h 2673169"/>
              <a:gd name="connsiteX2" fmla="*/ 9939338 w 9939338"/>
              <a:gd name="connsiteY2" fmla="*/ 2673169 h 2673169"/>
              <a:gd name="connsiteX3" fmla="*/ 0 w 9939338"/>
              <a:gd name="connsiteY3" fmla="*/ 2673169 h 2673169"/>
              <a:gd name="connsiteX4" fmla="*/ 0 w 9939338"/>
              <a:gd name="connsiteY4" fmla="*/ 2673169 h 2673169"/>
              <a:gd name="connsiteX5" fmla="*/ 7574280 w 9939338"/>
              <a:gd name="connsiteY5" fmla="*/ 0 h 2673169"/>
              <a:gd name="connsiteX6" fmla="*/ 9933153 w 9939338"/>
              <a:gd name="connsiteY6" fmla="*/ 1611147 h 2673169"/>
              <a:gd name="connsiteX0" fmla="*/ 9933153 w 9939338"/>
              <a:gd name="connsiteY0" fmla="*/ 1611147 h 2673169"/>
              <a:gd name="connsiteX1" fmla="*/ 9939338 w 9939338"/>
              <a:gd name="connsiteY1" fmla="*/ 2673169 h 2673169"/>
              <a:gd name="connsiteX2" fmla="*/ 9939338 w 9939338"/>
              <a:gd name="connsiteY2" fmla="*/ 2673169 h 2673169"/>
              <a:gd name="connsiteX3" fmla="*/ 0 w 9939338"/>
              <a:gd name="connsiteY3" fmla="*/ 2673169 h 2673169"/>
              <a:gd name="connsiteX4" fmla="*/ 1005840 w 9939338"/>
              <a:gd name="connsiteY4" fmla="*/ 2657929 h 2673169"/>
              <a:gd name="connsiteX5" fmla="*/ 7574280 w 9939338"/>
              <a:gd name="connsiteY5" fmla="*/ 0 h 2673169"/>
              <a:gd name="connsiteX6" fmla="*/ 9933153 w 9939338"/>
              <a:gd name="connsiteY6" fmla="*/ 1611147 h 2673169"/>
              <a:gd name="connsiteX0" fmla="*/ 8927313 w 8933498"/>
              <a:gd name="connsiteY0" fmla="*/ 1611147 h 2673169"/>
              <a:gd name="connsiteX1" fmla="*/ 8933498 w 8933498"/>
              <a:gd name="connsiteY1" fmla="*/ 2673169 h 2673169"/>
              <a:gd name="connsiteX2" fmla="*/ 8933498 w 8933498"/>
              <a:gd name="connsiteY2" fmla="*/ 2673169 h 2673169"/>
              <a:gd name="connsiteX3" fmla="*/ 0 w 8933498"/>
              <a:gd name="connsiteY3" fmla="*/ 2657929 h 2673169"/>
              <a:gd name="connsiteX4" fmla="*/ 6568440 w 8933498"/>
              <a:gd name="connsiteY4" fmla="*/ 0 h 2673169"/>
              <a:gd name="connsiteX5" fmla="*/ 8927313 w 8933498"/>
              <a:gd name="connsiteY5" fmla="*/ 1611147 h 2673169"/>
              <a:gd name="connsiteX0" fmla="*/ 8927313 w 8933498"/>
              <a:gd name="connsiteY0" fmla="*/ 1611147 h 2673169"/>
              <a:gd name="connsiteX1" fmla="*/ 8933498 w 8933498"/>
              <a:gd name="connsiteY1" fmla="*/ 2673169 h 2673169"/>
              <a:gd name="connsiteX2" fmla="*/ 8933498 w 8933498"/>
              <a:gd name="connsiteY2" fmla="*/ 2673169 h 2673169"/>
              <a:gd name="connsiteX3" fmla="*/ 0 w 8933498"/>
              <a:gd name="connsiteY3" fmla="*/ 2670455 h 2673169"/>
              <a:gd name="connsiteX4" fmla="*/ 6568440 w 8933498"/>
              <a:gd name="connsiteY4" fmla="*/ 0 h 2673169"/>
              <a:gd name="connsiteX5" fmla="*/ 8927313 w 8933498"/>
              <a:gd name="connsiteY5" fmla="*/ 1611147 h 2673169"/>
              <a:gd name="connsiteX0" fmla="*/ 8914787 w 8933498"/>
              <a:gd name="connsiteY0" fmla="*/ 1598621 h 2673169"/>
              <a:gd name="connsiteX1" fmla="*/ 8933498 w 8933498"/>
              <a:gd name="connsiteY1" fmla="*/ 2673169 h 2673169"/>
              <a:gd name="connsiteX2" fmla="*/ 8933498 w 8933498"/>
              <a:gd name="connsiteY2" fmla="*/ 2673169 h 2673169"/>
              <a:gd name="connsiteX3" fmla="*/ 0 w 8933498"/>
              <a:gd name="connsiteY3" fmla="*/ 2670455 h 2673169"/>
              <a:gd name="connsiteX4" fmla="*/ 6568440 w 8933498"/>
              <a:gd name="connsiteY4" fmla="*/ 0 h 2673169"/>
              <a:gd name="connsiteX5" fmla="*/ 8914787 w 8933498"/>
              <a:gd name="connsiteY5" fmla="*/ 1598621 h 2673169"/>
              <a:gd name="connsiteX0" fmla="*/ 8927313 w 8933498"/>
              <a:gd name="connsiteY0" fmla="*/ 1598621 h 2673169"/>
              <a:gd name="connsiteX1" fmla="*/ 8933498 w 8933498"/>
              <a:gd name="connsiteY1" fmla="*/ 2673169 h 2673169"/>
              <a:gd name="connsiteX2" fmla="*/ 8933498 w 8933498"/>
              <a:gd name="connsiteY2" fmla="*/ 2673169 h 2673169"/>
              <a:gd name="connsiteX3" fmla="*/ 0 w 8933498"/>
              <a:gd name="connsiteY3" fmla="*/ 2670455 h 2673169"/>
              <a:gd name="connsiteX4" fmla="*/ 6568440 w 8933498"/>
              <a:gd name="connsiteY4" fmla="*/ 0 h 2673169"/>
              <a:gd name="connsiteX5" fmla="*/ 8927313 w 8933498"/>
              <a:gd name="connsiteY5" fmla="*/ 1598621 h 267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3498" h="2673169">
                <a:moveTo>
                  <a:pt x="8927313" y="1598621"/>
                </a:moveTo>
                <a:cubicBezTo>
                  <a:pt x="8929375" y="1952628"/>
                  <a:pt x="8931436" y="2319162"/>
                  <a:pt x="8933498" y="2673169"/>
                </a:cubicBezTo>
                <a:lnTo>
                  <a:pt x="8933498" y="2673169"/>
                </a:lnTo>
                <a:lnTo>
                  <a:pt x="0" y="2670455"/>
                </a:lnTo>
                <a:lnTo>
                  <a:pt x="6568440" y="0"/>
                </a:lnTo>
                <a:lnTo>
                  <a:pt x="8927313" y="1598621"/>
                </a:lnTo>
                <a:close/>
              </a:path>
            </a:pathLst>
          </a:custGeom>
          <a:blipFill>
            <a:blip r:embed="rId2" cstate="hqprint">
              <a:extLst>
                <a:ext uri="{28A0092B-C50C-407E-A947-70E740481C1C}">
                  <a14:useLocalDpi xmlns:a14="http://schemas.microsoft.com/office/drawing/2010/main"/>
                </a:ext>
              </a:extLst>
            </a:blip>
            <a:srcRect/>
            <a:stretch>
              <a:fillRect/>
            </a:stretch>
          </a:blipFill>
        </p:spPr>
        <p:txBody>
          <a:bodyPr lIns="828000" tIns="1728000" rIns="612000" bIns="72000">
            <a:normAutofit/>
          </a:bodyPr>
          <a:lstStyle>
            <a:lvl1pPr marL="0" indent="0" algn="r" defTabSz="685800" rtl="0" eaLnBrk="1" latinLnBrk="0" hangingPunct="1">
              <a:lnSpc>
                <a:spcPct val="90000"/>
              </a:lnSpc>
              <a:spcBef>
                <a:spcPts val="0"/>
              </a:spcBef>
              <a:buFont typeface="Arial" panose="020B0604020202020204" pitchFamily="34" charset="0"/>
              <a:buNone/>
              <a:defRPr lang="de-DE" sz="1500" b="0" kern="1200" dirty="0">
                <a:solidFill>
                  <a:schemeClr val="bg1">
                    <a:lumMod val="50000"/>
                  </a:schemeClr>
                </a:solidFill>
                <a:latin typeface="+mn-lt"/>
                <a:ea typeface="+mn-ea"/>
                <a:cs typeface="+mn-cs"/>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p:txBody>
      </p:sp>
    </p:spTree>
    <p:extLst>
      <p:ext uri="{BB962C8B-B14F-4D97-AF65-F5344CB8AC3E}">
        <p14:creationId xmlns:p14="http://schemas.microsoft.com/office/powerpoint/2010/main" val="695252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kt 3">
    <p:spTree>
      <p:nvGrpSpPr>
        <p:cNvPr id="1" name=""/>
        <p:cNvGrpSpPr/>
        <p:nvPr/>
      </p:nvGrpSpPr>
      <p:grpSpPr>
        <a:xfrm>
          <a:off x="0" y="0"/>
          <a:ext cx="0" cy="0"/>
          <a:chOff x="0" y="0"/>
          <a:chExt cx="0" cy="0"/>
        </a:xfrm>
      </p:grpSpPr>
      <p:sp>
        <p:nvSpPr>
          <p:cNvPr id="35" name="Bildplatzhalter 34">
            <a:extLst>
              <a:ext uri="{FF2B5EF4-FFF2-40B4-BE49-F238E27FC236}">
                <a16:creationId xmlns:a16="http://schemas.microsoft.com/office/drawing/2014/main" id="{BED52089-8570-48FF-AF94-3BE8B7517C97}"/>
              </a:ext>
            </a:extLst>
          </p:cNvPr>
          <p:cNvSpPr>
            <a:spLocks noGrp="1"/>
          </p:cNvSpPr>
          <p:nvPr>
            <p:ph type="pic" sz="quarter" idx="15" hasCustomPrompt="1"/>
          </p:nvPr>
        </p:nvSpPr>
        <p:spPr>
          <a:xfrm>
            <a:off x="0" y="912631"/>
            <a:ext cx="2492102" cy="4230869"/>
          </a:xfrm>
          <a:custGeom>
            <a:avLst/>
            <a:gdLst>
              <a:gd name="connsiteX0" fmla="*/ 4462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4462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1589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4825835 w 9939338"/>
              <a:gd name="connsiteY1" fmla="*/ 85725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9939338 w 9939338"/>
              <a:gd name="connsiteY1" fmla="*/ 2677462 h 2677462"/>
              <a:gd name="connsiteX2" fmla="*/ 9939338 w 9939338"/>
              <a:gd name="connsiteY2" fmla="*/ 2677462 h 2677462"/>
              <a:gd name="connsiteX3" fmla="*/ 0 w 9939338"/>
              <a:gd name="connsiteY3" fmla="*/ 2677462 h 2677462"/>
              <a:gd name="connsiteX4" fmla="*/ 0 w 9939338"/>
              <a:gd name="connsiteY4" fmla="*/ 2677462 h 2677462"/>
              <a:gd name="connsiteX5" fmla="*/ 0 w 9939338"/>
              <a:gd name="connsiteY5" fmla="*/ 1589253 h 2677462"/>
              <a:gd name="connsiteX6" fmla="*/ 2313153 w 9939338"/>
              <a:gd name="connsiteY6" fmla="*/ 0 h 2677462"/>
              <a:gd name="connsiteX0" fmla="*/ 2313153 w 9939338"/>
              <a:gd name="connsiteY0" fmla="*/ 2963697 h 5641159"/>
              <a:gd name="connsiteX1" fmla="*/ 9939338 w 9939338"/>
              <a:gd name="connsiteY1" fmla="*/ 5641159 h 5641159"/>
              <a:gd name="connsiteX2" fmla="*/ 9939338 w 9939338"/>
              <a:gd name="connsiteY2" fmla="*/ 5641159 h 5641159"/>
              <a:gd name="connsiteX3" fmla="*/ 0 w 9939338"/>
              <a:gd name="connsiteY3" fmla="*/ 5641159 h 5641159"/>
              <a:gd name="connsiteX4" fmla="*/ 0 w 9939338"/>
              <a:gd name="connsiteY4" fmla="*/ 5641159 h 5641159"/>
              <a:gd name="connsiteX5" fmla="*/ 0 w 9939338"/>
              <a:gd name="connsiteY5" fmla="*/ 0 h 5641159"/>
              <a:gd name="connsiteX6" fmla="*/ 2313153 w 9939338"/>
              <a:gd name="connsiteY6" fmla="*/ 2963697 h 5641159"/>
              <a:gd name="connsiteX0" fmla="*/ 3322803 w 9939338"/>
              <a:gd name="connsiteY0" fmla="*/ 3287547 h 5641159"/>
              <a:gd name="connsiteX1" fmla="*/ 9939338 w 9939338"/>
              <a:gd name="connsiteY1" fmla="*/ 5641159 h 5641159"/>
              <a:gd name="connsiteX2" fmla="*/ 9939338 w 9939338"/>
              <a:gd name="connsiteY2" fmla="*/ 5641159 h 5641159"/>
              <a:gd name="connsiteX3" fmla="*/ 0 w 9939338"/>
              <a:gd name="connsiteY3" fmla="*/ 5641159 h 5641159"/>
              <a:gd name="connsiteX4" fmla="*/ 0 w 9939338"/>
              <a:gd name="connsiteY4" fmla="*/ 5641159 h 5641159"/>
              <a:gd name="connsiteX5" fmla="*/ 0 w 9939338"/>
              <a:gd name="connsiteY5" fmla="*/ 0 h 5641159"/>
              <a:gd name="connsiteX6" fmla="*/ 3322803 w 9939338"/>
              <a:gd name="connsiteY6" fmla="*/ 3287547 h 5641159"/>
              <a:gd name="connsiteX0" fmla="*/ 3322803 w 9939338"/>
              <a:gd name="connsiteY0" fmla="*/ 3287547 h 6326959"/>
              <a:gd name="connsiteX1" fmla="*/ 9939338 w 9939338"/>
              <a:gd name="connsiteY1" fmla="*/ 5641159 h 6326959"/>
              <a:gd name="connsiteX2" fmla="*/ 2147888 w 9939338"/>
              <a:gd name="connsiteY2" fmla="*/ 6326959 h 6326959"/>
              <a:gd name="connsiteX3" fmla="*/ 0 w 9939338"/>
              <a:gd name="connsiteY3" fmla="*/ 5641159 h 6326959"/>
              <a:gd name="connsiteX4" fmla="*/ 0 w 9939338"/>
              <a:gd name="connsiteY4" fmla="*/ 5641159 h 6326959"/>
              <a:gd name="connsiteX5" fmla="*/ 0 w 9939338"/>
              <a:gd name="connsiteY5" fmla="*/ 0 h 6326959"/>
              <a:gd name="connsiteX6" fmla="*/ 3322803 w 9939338"/>
              <a:gd name="connsiteY6" fmla="*/ 3287547 h 6326959"/>
              <a:gd name="connsiteX0" fmla="*/ 3322803 w 9939338"/>
              <a:gd name="connsiteY0" fmla="*/ 3287547 h 5641159"/>
              <a:gd name="connsiteX1" fmla="*/ 9939338 w 9939338"/>
              <a:gd name="connsiteY1" fmla="*/ 5641159 h 5641159"/>
              <a:gd name="connsiteX2" fmla="*/ 0 w 9939338"/>
              <a:gd name="connsiteY2" fmla="*/ 5641159 h 5641159"/>
              <a:gd name="connsiteX3" fmla="*/ 0 w 9939338"/>
              <a:gd name="connsiteY3" fmla="*/ 5641159 h 5641159"/>
              <a:gd name="connsiteX4" fmla="*/ 0 w 9939338"/>
              <a:gd name="connsiteY4" fmla="*/ 0 h 5641159"/>
              <a:gd name="connsiteX5" fmla="*/ 3322803 w 9939338"/>
              <a:gd name="connsiteY5" fmla="*/ 3287547 h 5641159"/>
              <a:gd name="connsiteX0" fmla="*/ 3322803 w 3322803"/>
              <a:gd name="connsiteY0" fmla="*/ 3287547 h 5641159"/>
              <a:gd name="connsiteX1" fmla="*/ 2319338 w 3322803"/>
              <a:gd name="connsiteY1" fmla="*/ 5641159 h 5641159"/>
              <a:gd name="connsiteX2" fmla="*/ 0 w 3322803"/>
              <a:gd name="connsiteY2" fmla="*/ 5641159 h 5641159"/>
              <a:gd name="connsiteX3" fmla="*/ 0 w 3322803"/>
              <a:gd name="connsiteY3" fmla="*/ 5641159 h 5641159"/>
              <a:gd name="connsiteX4" fmla="*/ 0 w 3322803"/>
              <a:gd name="connsiteY4" fmla="*/ 0 h 5641159"/>
              <a:gd name="connsiteX5" fmla="*/ 3322803 w 3322803"/>
              <a:gd name="connsiteY5" fmla="*/ 3287547 h 564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803" h="5641159">
                <a:moveTo>
                  <a:pt x="3322803" y="3287547"/>
                </a:moveTo>
                <a:lnTo>
                  <a:pt x="2319338" y="5641159"/>
                </a:lnTo>
                <a:lnTo>
                  <a:pt x="0" y="5641159"/>
                </a:lnTo>
                <a:lnTo>
                  <a:pt x="0" y="5641159"/>
                </a:lnTo>
                <a:lnTo>
                  <a:pt x="0" y="0"/>
                </a:lnTo>
                <a:lnTo>
                  <a:pt x="3322803" y="3287547"/>
                </a:lnTo>
                <a:close/>
              </a:path>
            </a:pathLst>
          </a:custGeom>
          <a:blipFill>
            <a:blip r:embed="rId2" cstate="hqprint">
              <a:extLst>
                <a:ext uri="{28A0092B-C50C-407E-A947-70E740481C1C}">
                  <a14:useLocalDpi xmlns:a14="http://schemas.microsoft.com/office/drawing/2010/main"/>
                </a:ext>
              </a:extLst>
            </a:blip>
            <a:srcRect/>
            <a:stretch>
              <a:fillRect l="274" r="274"/>
            </a:stretch>
          </a:blipFill>
        </p:spPr>
        <p:txBody>
          <a:bodyPr lIns="360000" tIns="4032000">
            <a:normAutofit/>
          </a:bodyPr>
          <a:lstStyle>
            <a:lvl1pPr marL="0" indent="0" algn="l" defTabSz="685800" rtl="0" eaLnBrk="1" latinLnBrk="0" hangingPunct="1">
              <a:lnSpc>
                <a:spcPct val="90000"/>
              </a:lnSpc>
              <a:spcBef>
                <a:spcPts val="0"/>
              </a:spcBef>
              <a:buFont typeface="Arial" panose="020B0604020202020204" pitchFamily="34" charset="0"/>
              <a:buNone/>
              <a:defRPr lang="de-DE" sz="1500" b="0" kern="1200" dirty="0">
                <a:solidFill>
                  <a:schemeClr val="bg1">
                    <a:lumMod val="50000"/>
                  </a:schemeClr>
                </a:solidFill>
                <a:latin typeface="+mn-lt"/>
                <a:ea typeface="+mn-ea"/>
                <a:cs typeface="+mn-cs"/>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p:txBody>
      </p:sp>
      <p:sp>
        <p:nvSpPr>
          <p:cNvPr id="2" name="Titel 1">
            <a:extLst>
              <a:ext uri="{FF2B5EF4-FFF2-40B4-BE49-F238E27FC236}">
                <a16:creationId xmlns:a16="http://schemas.microsoft.com/office/drawing/2014/main" id="{123C336B-11A0-441A-8471-462C87B06F7A}"/>
              </a:ext>
            </a:extLst>
          </p:cNvPr>
          <p:cNvSpPr>
            <a:spLocks noGrp="1"/>
          </p:cNvSpPr>
          <p:nvPr>
            <p:ph type="title"/>
          </p:nvPr>
        </p:nvSpPr>
        <p:spPr>
          <a:xfrm>
            <a:off x="490785" y="161464"/>
            <a:ext cx="8347226" cy="540544"/>
          </a:xfrm>
        </p:spPr>
        <p:txBody>
          <a:bodyPr>
            <a:noAutofit/>
          </a:bodyPr>
          <a:lstStyle>
            <a:lvl1pPr marL="0" algn="l" defTabSz="685800" rtl="0" eaLnBrk="1" latinLnBrk="0" hangingPunct="1">
              <a:lnSpc>
                <a:spcPct val="90000"/>
              </a:lnSpc>
              <a:spcBef>
                <a:spcPct val="0"/>
              </a:spcBef>
              <a:buNone/>
              <a:defRPr lang="de-DE" sz="2100" b="1" kern="1200" dirty="0">
                <a:solidFill>
                  <a:schemeClr val="tx1"/>
                </a:solidFill>
                <a:latin typeface="+mj-lt"/>
                <a:ea typeface="+mj-ea"/>
                <a:cs typeface="+mj-cs"/>
              </a:defRPr>
            </a:lvl1pPr>
          </a:lstStyle>
          <a:p>
            <a:r>
              <a:rPr lang="de-DE" dirty="0"/>
              <a:t>Mastertitelformat bearbeiten</a:t>
            </a:r>
          </a:p>
        </p:txBody>
      </p:sp>
      <p:sp>
        <p:nvSpPr>
          <p:cNvPr id="3" name="Fußzeilenplatzhalter 2">
            <a:extLst>
              <a:ext uri="{FF2B5EF4-FFF2-40B4-BE49-F238E27FC236}">
                <a16:creationId xmlns:a16="http://schemas.microsoft.com/office/drawing/2014/main" id="{B8DAE122-6FB0-4565-A2BE-9478B73EEE0A}"/>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235F3945-EBA7-4108-8BA9-A9016CDD1CD8}"/>
              </a:ext>
            </a:extLst>
          </p:cNvPr>
          <p:cNvSpPr>
            <a:spLocks noGrp="1"/>
          </p:cNvSpPr>
          <p:nvPr>
            <p:ph type="dt" sz="half" idx="11"/>
          </p:nvPr>
        </p:nvSpPr>
        <p:spPr/>
        <p:txBody>
          <a:bodyPr/>
          <a:lstStyle/>
          <a:p>
            <a:fld id="{9A8AB039-AC38-48AC-A686-AFF43B19FD5E}" type="datetime1">
              <a:rPr lang="fr-FR" smtClean="0"/>
              <a:t>20/02/2020</a:t>
            </a:fld>
            <a:endParaRPr lang="de-DE"/>
          </a:p>
        </p:txBody>
      </p:sp>
    </p:spTree>
    <p:extLst>
      <p:ext uri="{BB962C8B-B14F-4D97-AF65-F5344CB8AC3E}">
        <p14:creationId xmlns:p14="http://schemas.microsoft.com/office/powerpoint/2010/main" val="1803216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Movie deutsch">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156E54B-946E-451E-9539-77709177DB60}"/>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C81EE57F-7724-49F0-99E0-19E93BF7DF5D}"/>
              </a:ext>
            </a:extLst>
          </p:cNvPr>
          <p:cNvSpPr>
            <a:spLocks noGrp="1"/>
          </p:cNvSpPr>
          <p:nvPr>
            <p:ph type="dt" sz="half" idx="11"/>
          </p:nvPr>
        </p:nvSpPr>
        <p:spPr/>
        <p:txBody>
          <a:bodyPr/>
          <a:lstStyle/>
          <a:p>
            <a:fld id="{B7FA00B6-561C-415A-A526-5B6255D2F0EF}" type="datetime1">
              <a:rPr lang="fr-FR" smtClean="0"/>
              <a:t>20/02/2020</a:t>
            </a:fld>
            <a:endParaRPr lang="de-DE"/>
          </a:p>
        </p:txBody>
      </p:sp>
      <p:pic>
        <p:nvPicPr>
          <p:cNvPr id="5" name="2016_GIZ_Kurzfilm_deutsch_20MB">
            <a:hlinkClick r:id="" action="ppaction://media"/>
            <a:extLst>
              <a:ext uri="{FF2B5EF4-FFF2-40B4-BE49-F238E27FC236}">
                <a16:creationId xmlns:a16="http://schemas.microsoft.com/office/drawing/2014/main" id="{AEBB5B91-F699-4618-879A-E63606F332BE}"/>
              </a:ext>
            </a:extLst>
          </p:cNvPr>
          <p:cNvPicPr>
            <a:picLocks noChangeAspect="1"/>
          </p:cNvPicPr>
          <p:nvPr userDrawn="1">
            <a:videoFile r:link="rId2"/>
            <p:extLst>
              <p:ext uri="{DAA4B4D4-6D71-4841-9C94-3DE7FCFB9230}">
                <p14:media xmlns:p14="http://schemas.microsoft.com/office/powerpoint/2010/main" r:link="rId1"/>
              </p:ext>
            </p:extLst>
          </p:nvPr>
        </p:nvPicPr>
        <p:blipFill>
          <a:blip r:embed="rId4"/>
          <a:stretch>
            <a:fillRect/>
          </a:stretch>
        </p:blipFill>
        <p:spPr>
          <a:xfrm>
            <a:off x="790840" y="343335"/>
            <a:ext cx="7617089" cy="4284613"/>
          </a:xfrm>
          <a:prstGeom prst="rect">
            <a:avLst/>
          </a:prstGeom>
        </p:spPr>
      </p:pic>
    </p:spTree>
    <p:extLst>
      <p:ext uri="{BB962C8B-B14F-4D97-AF65-F5344CB8AC3E}">
        <p14:creationId xmlns:p14="http://schemas.microsoft.com/office/powerpoint/2010/main" val="394892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mediacall" presetSubtype="0" fill="hold" nodeType="withEffect">
                                  <p:stCondLst>
                                    <p:cond delay="0"/>
                                  </p:stCondLst>
                                  <p:childTnLst>
                                    <p:cmd type="call" cmd="playFrom(0.0)">
                                      <p:cBhvr>
                                        <p:cTn id="9" dur="1344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5"/>
                </p:tgtEl>
              </p:cMediaNode>
            </p:video>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vies deutsch">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178698A-9A81-4924-B19A-40D64FB6B765}"/>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762335A3-5E4A-4A11-B5FD-963D4B56E959}"/>
              </a:ext>
            </a:extLst>
          </p:cNvPr>
          <p:cNvSpPr>
            <a:spLocks noGrp="1"/>
          </p:cNvSpPr>
          <p:nvPr>
            <p:ph type="dt" sz="half" idx="11"/>
          </p:nvPr>
        </p:nvSpPr>
        <p:spPr/>
        <p:txBody>
          <a:bodyPr/>
          <a:lstStyle/>
          <a:p>
            <a:fld id="{7022E1C5-B0C7-45FC-ABE1-11FA356688AB}" type="datetime1">
              <a:rPr lang="fr-FR" smtClean="0"/>
              <a:t>20/02/2020</a:t>
            </a:fld>
            <a:endParaRPr lang="de-DE"/>
          </a:p>
        </p:txBody>
      </p:sp>
      <p:sp>
        <p:nvSpPr>
          <p:cNvPr id="5" name="Textfeld 4">
            <a:extLst>
              <a:ext uri="{FF2B5EF4-FFF2-40B4-BE49-F238E27FC236}">
                <a16:creationId xmlns:a16="http://schemas.microsoft.com/office/drawing/2014/main" id="{B6D1206D-FA05-4335-AC25-3F05C287924E}"/>
              </a:ext>
            </a:extLst>
          </p:cNvPr>
          <p:cNvSpPr txBox="1"/>
          <p:nvPr userDrawn="1"/>
        </p:nvSpPr>
        <p:spPr>
          <a:xfrm>
            <a:off x="176212" y="1074658"/>
            <a:ext cx="1599551" cy="193027"/>
          </a:xfrm>
          <a:prstGeom prst="rect">
            <a:avLst/>
          </a:prstGeom>
          <a:noFill/>
        </p:spPr>
        <p:txBody>
          <a:bodyPr wrap="square" tIns="27000" bIns="27000" rtlCol="0">
            <a:spAutoFit/>
          </a:bodyPr>
          <a:lstStyle/>
          <a:p>
            <a:pPr algn="ctr"/>
            <a:r>
              <a:rPr lang="de-DE" sz="900"/>
              <a:t>Jobs</a:t>
            </a:r>
          </a:p>
        </p:txBody>
      </p:sp>
      <p:sp>
        <p:nvSpPr>
          <p:cNvPr id="6" name="Textfeld 5">
            <a:extLst>
              <a:ext uri="{FF2B5EF4-FFF2-40B4-BE49-F238E27FC236}">
                <a16:creationId xmlns:a16="http://schemas.microsoft.com/office/drawing/2014/main" id="{17005BF7-9BF2-407D-BCC5-50FD9AC47A96}"/>
              </a:ext>
            </a:extLst>
          </p:cNvPr>
          <p:cNvSpPr txBox="1"/>
          <p:nvPr userDrawn="1"/>
        </p:nvSpPr>
        <p:spPr>
          <a:xfrm>
            <a:off x="7374190" y="1074658"/>
            <a:ext cx="1599551" cy="193027"/>
          </a:xfrm>
          <a:prstGeom prst="rect">
            <a:avLst/>
          </a:prstGeom>
          <a:noFill/>
        </p:spPr>
        <p:txBody>
          <a:bodyPr wrap="square" tIns="27000" bIns="27000" rtlCol="0">
            <a:spAutoFit/>
          </a:bodyPr>
          <a:lstStyle/>
          <a:p>
            <a:pPr algn="ctr"/>
            <a:r>
              <a:rPr lang="de-DE" sz="900"/>
              <a:t>Jobchancen</a:t>
            </a:r>
          </a:p>
        </p:txBody>
      </p:sp>
      <p:sp>
        <p:nvSpPr>
          <p:cNvPr id="7" name="Textfeld 6">
            <a:extLst>
              <a:ext uri="{FF2B5EF4-FFF2-40B4-BE49-F238E27FC236}">
                <a16:creationId xmlns:a16="http://schemas.microsoft.com/office/drawing/2014/main" id="{4470A510-1BBD-4094-8E35-A8B5D8C8E2E0}"/>
              </a:ext>
            </a:extLst>
          </p:cNvPr>
          <p:cNvSpPr txBox="1"/>
          <p:nvPr userDrawn="1"/>
        </p:nvSpPr>
        <p:spPr>
          <a:xfrm>
            <a:off x="5574696" y="1074658"/>
            <a:ext cx="1599551" cy="193027"/>
          </a:xfrm>
          <a:prstGeom prst="rect">
            <a:avLst/>
          </a:prstGeom>
          <a:noFill/>
        </p:spPr>
        <p:txBody>
          <a:bodyPr wrap="square" tIns="27000" bIns="27000" rtlCol="0">
            <a:spAutoFit/>
          </a:bodyPr>
          <a:lstStyle/>
          <a:p>
            <a:pPr algn="ctr"/>
            <a:r>
              <a:rPr lang="de-DE" sz="900"/>
              <a:t>Artenschutz</a:t>
            </a:r>
          </a:p>
        </p:txBody>
      </p:sp>
      <p:sp>
        <p:nvSpPr>
          <p:cNvPr id="8" name="Textfeld 7">
            <a:extLst>
              <a:ext uri="{FF2B5EF4-FFF2-40B4-BE49-F238E27FC236}">
                <a16:creationId xmlns:a16="http://schemas.microsoft.com/office/drawing/2014/main" id="{5747E3A1-BD43-492A-825B-35D77FCE1D09}"/>
              </a:ext>
            </a:extLst>
          </p:cNvPr>
          <p:cNvSpPr txBox="1"/>
          <p:nvPr userDrawn="1"/>
        </p:nvSpPr>
        <p:spPr>
          <a:xfrm>
            <a:off x="3775201" y="1074658"/>
            <a:ext cx="1599551" cy="193027"/>
          </a:xfrm>
          <a:prstGeom prst="rect">
            <a:avLst/>
          </a:prstGeom>
          <a:noFill/>
        </p:spPr>
        <p:txBody>
          <a:bodyPr wrap="square" tIns="27000" bIns="27000" rtlCol="0">
            <a:spAutoFit/>
          </a:bodyPr>
          <a:lstStyle/>
          <a:p>
            <a:pPr algn="ctr"/>
            <a:r>
              <a:rPr lang="de-DE" sz="900"/>
              <a:t>Wald</a:t>
            </a:r>
          </a:p>
        </p:txBody>
      </p:sp>
      <p:sp>
        <p:nvSpPr>
          <p:cNvPr id="9" name="Textfeld 8">
            <a:extLst>
              <a:ext uri="{FF2B5EF4-FFF2-40B4-BE49-F238E27FC236}">
                <a16:creationId xmlns:a16="http://schemas.microsoft.com/office/drawing/2014/main" id="{723B87C2-9987-4A6B-9879-530E95FED23D}"/>
              </a:ext>
            </a:extLst>
          </p:cNvPr>
          <p:cNvSpPr txBox="1"/>
          <p:nvPr userDrawn="1"/>
        </p:nvSpPr>
        <p:spPr>
          <a:xfrm>
            <a:off x="1975707" y="1074658"/>
            <a:ext cx="1599551" cy="193027"/>
          </a:xfrm>
          <a:prstGeom prst="rect">
            <a:avLst/>
          </a:prstGeom>
          <a:noFill/>
        </p:spPr>
        <p:txBody>
          <a:bodyPr wrap="square" tIns="27000" bIns="27000" rtlCol="0">
            <a:spAutoFit/>
          </a:bodyPr>
          <a:lstStyle/>
          <a:p>
            <a:pPr algn="ctr"/>
            <a:r>
              <a:rPr lang="de-DE" sz="900"/>
              <a:t>Schutzgebiete</a:t>
            </a:r>
          </a:p>
        </p:txBody>
      </p:sp>
      <p:sp>
        <p:nvSpPr>
          <p:cNvPr id="10" name="Textfeld 9">
            <a:extLst>
              <a:ext uri="{FF2B5EF4-FFF2-40B4-BE49-F238E27FC236}">
                <a16:creationId xmlns:a16="http://schemas.microsoft.com/office/drawing/2014/main" id="{521C357E-85BC-4DCF-93D1-FCE4E973F0CA}"/>
              </a:ext>
            </a:extLst>
          </p:cNvPr>
          <p:cNvSpPr txBox="1"/>
          <p:nvPr userDrawn="1"/>
        </p:nvSpPr>
        <p:spPr>
          <a:xfrm>
            <a:off x="176212" y="2249916"/>
            <a:ext cx="1599551" cy="193027"/>
          </a:xfrm>
          <a:prstGeom prst="rect">
            <a:avLst/>
          </a:prstGeom>
          <a:noFill/>
        </p:spPr>
        <p:txBody>
          <a:bodyPr wrap="square" tIns="27000" bIns="27000" rtlCol="0">
            <a:spAutoFit/>
          </a:bodyPr>
          <a:lstStyle/>
          <a:p>
            <a:pPr algn="ctr"/>
            <a:r>
              <a:rPr lang="de-DE" sz="900"/>
              <a:t>Arbeitsbedingungen</a:t>
            </a:r>
          </a:p>
        </p:txBody>
      </p:sp>
      <p:sp>
        <p:nvSpPr>
          <p:cNvPr id="11" name="Textfeld 10">
            <a:extLst>
              <a:ext uri="{FF2B5EF4-FFF2-40B4-BE49-F238E27FC236}">
                <a16:creationId xmlns:a16="http://schemas.microsoft.com/office/drawing/2014/main" id="{994229DF-C246-459A-B743-12DBD2AF12A2}"/>
              </a:ext>
            </a:extLst>
          </p:cNvPr>
          <p:cNvSpPr txBox="1"/>
          <p:nvPr userDrawn="1"/>
        </p:nvSpPr>
        <p:spPr>
          <a:xfrm>
            <a:off x="7374190" y="2249916"/>
            <a:ext cx="1599551" cy="193027"/>
          </a:xfrm>
          <a:prstGeom prst="rect">
            <a:avLst/>
          </a:prstGeom>
          <a:noFill/>
        </p:spPr>
        <p:txBody>
          <a:bodyPr wrap="square" tIns="27000" bIns="27000" rtlCol="0">
            <a:spAutoFit/>
          </a:bodyPr>
          <a:lstStyle/>
          <a:p>
            <a:pPr algn="ctr"/>
            <a:r>
              <a:rPr lang="de-DE" sz="900"/>
              <a:t>Energie</a:t>
            </a:r>
          </a:p>
        </p:txBody>
      </p:sp>
      <p:sp>
        <p:nvSpPr>
          <p:cNvPr id="12" name="Textfeld 11">
            <a:extLst>
              <a:ext uri="{FF2B5EF4-FFF2-40B4-BE49-F238E27FC236}">
                <a16:creationId xmlns:a16="http://schemas.microsoft.com/office/drawing/2014/main" id="{0CDA68BE-C06B-4975-8E29-1E4490E025E3}"/>
              </a:ext>
            </a:extLst>
          </p:cNvPr>
          <p:cNvSpPr txBox="1"/>
          <p:nvPr userDrawn="1"/>
        </p:nvSpPr>
        <p:spPr>
          <a:xfrm>
            <a:off x="5574696" y="2249916"/>
            <a:ext cx="1599551" cy="193027"/>
          </a:xfrm>
          <a:prstGeom prst="rect">
            <a:avLst/>
          </a:prstGeom>
          <a:noFill/>
        </p:spPr>
        <p:txBody>
          <a:bodyPr wrap="square" tIns="27000" bIns="27000" rtlCol="0">
            <a:spAutoFit/>
          </a:bodyPr>
          <a:lstStyle/>
          <a:p>
            <a:pPr algn="ctr"/>
            <a:r>
              <a:rPr lang="de-DE" sz="900"/>
              <a:t>Einkommen</a:t>
            </a:r>
          </a:p>
        </p:txBody>
      </p:sp>
      <p:sp>
        <p:nvSpPr>
          <p:cNvPr id="13" name="Textfeld 12">
            <a:extLst>
              <a:ext uri="{FF2B5EF4-FFF2-40B4-BE49-F238E27FC236}">
                <a16:creationId xmlns:a16="http://schemas.microsoft.com/office/drawing/2014/main" id="{B73BD758-6B41-4964-B2E3-64A295A90826}"/>
              </a:ext>
            </a:extLst>
          </p:cNvPr>
          <p:cNvSpPr txBox="1"/>
          <p:nvPr userDrawn="1"/>
        </p:nvSpPr>
        <p:spPr>
          <a:xfrm>
            <a:off x="3775201" y="2249916"/>
            <a:ext cx="1599551" cy="193027"/>
          </a:xfrm>
          <a:prstGeom prst="rect">
            <a:avLst/>
          </a:prstGeom>
          <a:noFill/>
        </p:spPr>
        <p:txBody>
          <a:bodyPr wrap="square" tIns="27000" bIns="27000" rtlCol="0">
            <a:spAutoFit/>
          </a:bodyPr>
          <a:lstStyle/>
          <a:p>
            <a:pPr algn="ctr"/>
            <a:r>
              <a:rPr lang="de-DE" sz="900"/>
              <a:t>Strom</a:t>
            </a:r>
          </a:p>
        </p:txBody>
      </p:sp>
      <p:sp>
        <p:nvSpPr>
          <p:cNvPr id="14" name="Textfeld 13">
            <a:extLst>
              <a:ext uri="{FF2B5EF4-FFF2-40B4-BE49-F238E27FC236}">
                <a16:creationId xmlns:a16="http://schemas.microsoft.com/office/drawing/2014/main" id="{7AC41D10-BBED-47B4-B561-C51CE46877E2}"/>
              </a:ext>
            </a:extLst>
          </p:cNvPr>
          <p:cNvSpPr txBox="1"/>
          <p:nvPr userDrawn="1"/>
        </p:nvSpPr>
        <p:spPr>
          <a:xfrm>
            <a:off x="1975707" y="2249916"/>
            <a:ext cx="1599551" cy="193027"/>
          </a:xfrm>
          <a:prstGeom prst="rect">
            <a:avLst/>
          </a:prstGeom>
          <a:noFill/>
        </p:spPr>
        <p:txBody>
          <a:bodyPr wrap="square" tIns="27000" bIns="27000" rtlCol="0">
            <a:spAutoFit/>
          </a:bodyPr>
          <a:lstStyle/>
          <a:p>
            <a:pPr algn="ctr"/>
            <a:r>
              <a:rPr lang="de-DE" sz="900"/>
              <a:t>Ölverzicht</a:t>
            </a:r>
          </a:p>
        </p:txBody>
      </p:sp>
      <p:sp>
        <p:nvSpPr>
          <p:cNvPr id="15" name="Textfeld 14">
            <a:extLst>
              <a:ext uri="{FF2B5EF4-FFF2-40B4-BE49-F238E27FC236}">
                <a16:creationId xmlns:a16="http://schemas.microsoft.com/office/drawing/2014/main" id="{6615705A-4FC7-492F-B181-5E629A87B11F}"/>
              </a:ext>
            </a:extLst>
          </p:cNvPr>
          <p:cNvSpPr txBox="1"/>
          <p:nvPr userDrawn="1"/>
        </p:nvSpPr>
        <p:spPr>
          <a:xfrm>
            <a:off x="176212" y="3431016"/>
            <a:ext cx="1599551" cy="193027"/>
          </a:xfrm>
          <a:prstGeom prst="rect">
            <a:avLst/>
          </a:prstGeom>
          <a:noFill/>
        </p:spPr>
        <p:txBody>
          <a:bodyPr wrap="square" tIns="27000" bIns="27000" rtlCol="0">
            <a:spAutoFit/>
          </a:bodyPr>
          <a:lstStyle/>
          <a:p>
            <a:pPr algn="ctr"/>
            <a:r>
              <a:rPr lang="de-DE" sz="900"/>
              <a:t>Flüchtlinge</a:t>
            </a:r>
          </a:p>
        </p:txBody>
      </p:sp>
      <p:sp>
        <p:nvSpPr>
          <p:cNvPr id="16" name="Textfeld 15">
            <a:extLst>
              <a:ext uri="{FF2B5EF4-FFF2-40B4-BE49-F238E27FC236}">
                <a16:creationId xmlns:a16="http://schemas.microsoft.com/office/drawing/2014/main" id="{3A31FF55-10C3-417E-B39A-10A6B9C7F185}"/>
              </a:ext>
            </a:extLst>
          </p:cNvPr>
          <p:cNvSpPr txBox="1"/>
          <p:nvPr userDrawn="1"/>
        </p:nvSpPr>
        <p:spPr>
          <a:xfrm>
            <a:off x="7374190" y="3431016"/>
            <a:ext cx="1599551" cy="193027"/>
          </a:xfrm>
          <a:prstGeom prst="rect">
            <a:avLst/>
          </a:prstGeom>
          <a:noFill/>
        </p:spPr>
        <p:txBody>
          <a:bodyPr wrap="square" tIns="27000" bIns="27000" rtlCol="0">
            <a:spAutoFit/>
          </a:bodyPr>
          <a:lstStyle/>
          <a:p>
            <a:pPr algn="ctr"/>
            <a:r>
              <a:rPr lang="de-DE" sz="900"/>
              <a:t>Sanitäreinrichtungen</a:t>
            </a:r>
          </a:p>
        </p:txBody>
      </p:sp>
      <p:sp>
        <p:nvSpPr>
          <p:cNvPr id="17" name="Textfeld 16">
            <a:extLst>
              <a:ext uri="{FF2B5EF4-FFF2-40B4-BE49-F238E27FC236}">
                <a16:creationId xmlns:a16="http://schemas.microsoft.com/office/drawing/2014/main" id="{F163EA1E-4B32-4144-A41E-A881812CFF5E}"/>
              </a:ext>
            </a:extLst>
          </p:cNvPr>
          <p:cNvSpPr txBox="1"/>
          <p:nvPr userDrawn="1"/>
        </p:nvSpPr>
        <p:spPr>
          <a:xfrm>
            <a:off x="5574696" y="3431016"/>
            <a:ext cx="1599551" cy="193027"/>
          </a:xfrm>
          <a:prstGeom prst="rect">
            <a:avLst/>
          </a:prstGeom>
          <a:noFill/>
        </p:spPr>
        <p:txBody>
          <a:bodyPr wrap="square" tIns="27000" bIns="27000" rtlCol="0">
            <a:spAutoFit/>
          </a:bodyPr>
          <a:lstStyle/>
          <a:p>
            <a:pPr algn="ctr"/>
            <a:r>
              <a:rPr lang="de-DE" sz="900"/>
              <a:t>Schulbildung</a:t>
            </a:r>
          </a:p>
        </p:txBody>
      </p:sp>
      <p:sp>
        <p:nvSpPr>
          <p:cNvPr id="18" name="Textfeld 17">
            <a:extLst>
              <a:ext uri="{FF2B5EF4-FFF2-40B4-BE49-F238E27FC236}">
                <a16:creationId xmlns:a16="http://schemas.microsoft.com/office/drawing/2014/main" id="{14911DF6-FAD7-469E-8669-C669629F96ED}"/>
              </a:ext>
            </a:extLst>
          </p:cNvPr>
          <p:cNvSpPr txBox="1"/>
          <p:nvPr userDrawn="1"/>
        </p:nvSpPr>
        <p:spPr>
          <a:xfrm>
            <a:off x="3775201" y="3431016"/>
            <a:ext cx="1599551" cy="193027"/>
          </a:xfrm>
          <a:prstGeom prst="rect">
            <a:avLst/>
          </a:prstGeom>
          <a:noFill/>
        </p:spPr>
        <p:txBody>
          <a:bodyPr wrap="square" tIns="27000" bIns="27000" rtlCol="0">
            <a:spAutoFit/>
          </a:bodyPr>
          <a:lstStyle/>
          <a:p>
            <a:pPr algn="ctr"/>
            <a:r>
              <a:rPr lang="de-DE" sz="900"/>
              <a:t>Hunger</a:t>
            </a:r>
          </a:p>
        </p:txBody>
      </p:sp>
      <p:sp>
        <p:nvSpPr>
          <p:cNvPr id="19" name="Textfeld 18">
            <a:extLst>
              <a:ext uri="{FF2B5EF4-FFF2-40B4-BE49-F238E27FC236}">
                <a16:creationId xmlns:a16="http://schemas.microsoft.com/office/drawing/2014/main" id="{0FBA0B0E-4AB2-4F2C-9139-428E1C03FFC1}"/>
              </a:ext>
            </a:extLst>
          </p:cNvPr>
          <p:cNvSpPr txBox="1"/>
          <p:nvPr userDrawn="1"/>
        </p:nvSpPr>
        <p:spPr>
          <a:xfrm>
            <a:off x="1975707" y="3431016"/>
            <a:ext cx="1599551" cy="331526"/>
          </a:xfrm>
          <a:prstGeom prst="rect">
            <a:avLst/>
          </a:prstGeom>
          <a:noFill/>
        </p:spPr>
        <p:txBody>
          <a:bodyPr wrap="square" tIns="27000" bIns="27000" rtlCol="0">
            <a:spAutoFit/>
          </a:bodyPr>
          <a:lstStyle/>
          <a:p>
            <a:pPr algn="ctr"/>
            <a:r>
              <a:rPr lang="de-DE" sz="900"/>
              <a:t>Nachhaltige Bewirtschaftung</a:t>
            </a:r>
          </a:p>
        </p:txBody>
      </p:sp>
      <p:sp>
        <p:nvSpPr>
          <p:cNvPr id="20" name="Textfeld 19">
            <a:extLst>
              <a:ext uri="{FF2B5EF4-FFF2-40B4-BE49-F238E27FC236}">
                <a16:creationId xmlns:a16="http://schemas.microsoft.com/office/drawing/2014/main" id="{A6CB2257-EDB0-4719-9F1D-E37F8D597C1A}"/>
              </a:ext>
            </a:extLst>
          </p:cNvPr>
          <p:cNvSpPr txBox="1"/>
          <p:nvPr userDrawn="1"/>
        </p:nvSpPr>
        <p:spPr>
          <a:xfrm>
            <a:off x="176212" y="4612116"/>
            <a:ext cx="1599551" cy="193027"/>
          </a:xfrm>
          <a:prstGeom prst="rect">
            <a:avLst/>
          </a:prstGeom>
          <a:noFill/>
        </p:spPr>
        <p:txBody>
          <a:bodyPr wrap="square" tIns="27000" bIns="27000" rtlCol="0">
            <a:spAutoFit/>
          </a:bodyPr>
          <a:lstStyle/>
          <a:p>
            <a:pPr algn="ctr"/>
            <a:r>
              <a:rPr lang="de-DE" sz="900"/>
              <a:t>Mitbestimmung</a:t>
            </a:r>
          </a:p>
        </p:txBody>
      </p:sp>
      <p:sp>
        <p:nvSpPr>
          <p:cNvPr id="21" name="Textfeld 20">
            <a:extLst>
              <a:ext uri="{FF2B5EF4-FFF2-40B4-BE49-F238E27FC236}">
                <a16:creationId xmlns:a16="http://schemas.microsoft.com/office/drawing/2014/main" id="{5ADF7AD8-1679-4644-BE06-B606FC9D0681}"/>
              </a:ext>
            </a:extLst>
          </p:cNvPr>
          <p:cNvSpPr txBox="1"/>
          <p:nvPr userDrawn="1"/>
        </p:nvSpPr>
        <p:spPr>
          <a:xfrm>
            <a:off x="7374190" y="4612116"/>
            <a:ext cx="1599551" cy="193027"/>
          </a:xfrm>
          <a:prstGeom prst="rect">
            <a:avLst/>
          </a:prstGeom>
          <a:noFill/>
        </p:spPr>
        <p:txBody>
          <a:bodyPr wrap="square" tIns="27000" bIns="27000" rtlCol="0">
            <a:spAutoFit/>
          </a:bodyPr>
          <a:lstStyle/>
          <a:p>
            <a:pPr algn="ctr"/>
            <a:r>
              <a:rPr lang="de-DE" sz="900"/>
              <a:t>Krankenversicherung</a:t>
            </a:r>
          </a:p>
        </p:txBody>
      </p:sp>
      <p:sp>
        <p:nvSpPr>
          <p:cNvPr id="22" name="Textfeld 21">
            <a:extLst>
              <a:ext uri="{FF2B5EF4-FFF2-40B4-BE49-F238E27FC236}">
                <a16:creationId xmlns:a16="http://schemas.microsoft.com/office/drawing/2014/main" id="{8DAEA68D-78A0-4FD2-99E7-6BFA2CAC85C8}"/>
              </a:ext>
            </a:extLst>
          </p:cNvPr>
          <p:cNvSpPr txBox="1"/>
          <p:nvPr userDrawn="1"/>
        </p:nvSpPr>
        <p:spPr>
          <a:xfrm>
            <a:off x="5574696" y="4612116"/>
            <a:ext cx="1599551" cy="193027"/>
          </a:xfrm>
          <a:prstGeom prst="rect">
            <a:avLst/>
          </a:prstGeom>
          <a:noFill/>
        </p:spPr>
        <p:txBody>
          <a:bodyPr wrap="square" tIns="27000" bIns="27000" rtlCol="0">
            <a:spAutoFit/>
          </a:bodyPr>
          <a:lstStyle/>
          <a:p>
            <a:pPr algn="ctr"/>
            <a:r>
              <a:rPr lang="de-DE" sz="900"/>
              <a:t>Gesundheitsleistungen</a:t>
            </a:r>
          </a:p>
        </p:txBody>
      </p:sp>
      <p:sp>
        <p:nvSpPr>
          <p:cNvPr id="23" name="Textfeld 22">
            <a:extLst>
              <a:ext uri="{FF2B5EF4-FFF2-40B4-BE49-F238E27FC236}">
                <a16:creationId xmlns:a16="http://schemas.microsoft.com/office/drawing/2014/main" id="{7B74B75D-6BB9-42DB-AD04-3461EC57AE36}"/>
              </a:ext>
            </a:extLst>
          </p:cNvPr>
          <p:cNvSpPr txBox="1"/>
          <p:nvPr userDrawn="1"/>
        </p:nvSpPr>
        <p:spPr>
          <a:xfrm>
            <a:off x="3775201" y="4612116"/>
            <a:ext cx="1599551" cy="193027"/>
          </a:xfrm>
          <a:prstGeom prst="rect">
            <a:avLst/>
          </a:prstGeom>
          <a:noFill/>
        </p:spPr>
        <p:txBody>
          <a:bodyPr wrap="square" tIns="27000" bIns="27000" rtlCol="0">
            <a:spAutoFit/>
          </a:bodyPr>
          <a:lstStyle/>
          <a:p>
            <a:pPr algn="ctr"/>
            <a:r>
              <a:rPr lang="de-DE" sz="900"/>
              <a:t>Bürgernähe</a:t>
            </a:r>
          </a:p>
        </p:txBody>
      </p:sp>
      <p:sp>
        <p:nvSpPr>
          <p:cNvPr id="24" name="Textfeld 23">
            <a:extLst>
              <a:ext uri="{FF2B5EF4-FFF2-40B4-BE49-F238E27FC236}">
                <a16:creationId xmlns:a16="http://schemas.microsoft.com/office/drawing/2014/main" id="{E56F6A51-04A7-431C-95A8-E64504B22E1B}"/>
              </a:ext>
            </a:extLst>
          </p:cNvPr>
          <p:cNvSpPr txBox="1"/>
          <p:nvPr userDrawn="1"/>
        </p:nvSpPr>
        <p:spPr>
          <a:xfrm>
            <a:off x="1975707" y="4612116"/>
            <a:ext cx="1599551" cy="193027"/>
          </a:xfrm>
          <a:prstGeom prst="rect">
            <a:avLst/>
          </a:prstGeom>
          <a:noFill/>
        </p:spPr>
        <p:txBody>
          <a:bodyPr wrap="square" tIns="27000" bIns="27000" rtlCol="0">
            <a:spAutoFit/>
          </a:bodyPr>
          <a:lstStyle/>
          <a:p>
            <a:pPr algn="ctr"/>
            <a:r>
              <a:rPr lang="de-DE" sz="900"/>
              <a:t>Trinkwasser</a:t>
            </a:r>
          </a:p>
        </p:txBody>
      </p:sp>
      <p:pic>
        <p:nvPicPr>
          <p:cNvPr id="25" name="Grafik 24">
            <a:hlinkClick r:id="rId2" action="ppaction://hlinkpres?slideindex=1&amp;slidetitle="/>
            <a:extLst>
              <a:ext uri="{FF2B5EF4-FFF2-40B4-BE49-F238E27FC236}">
                <a16:creationId xmlns:a16="http://schemas.microsoft.com/office/drawing/2014/main" id="{16C39102-C3A4-4D53-A3EC-A5BD7D05EA5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76213" y="169068"/>
            <a:ext cx="1600200" cy="900113"/>
          </a:xfrm>
          <a:prstGeom prst="rect">
            <a:avLst/>
          </a:prstGeom>
        </p:spPr>
      </p:pic>
      <p:pic>
        <p:nvPicPr>
          <p:cNvPr id="26" name="Grafik 25">
            <a:hlinkClick r:id="rId4" action="ppaction://hlinkpres?slideindex=1&amp;slidetitle="/>
            <a:extLst>
              <a:ext uri="{FF2B5EF4-FFF2-40B4-BE49-F238E27FC236}">
                <a16:creationId xmlns:a16="http://schemas.microsoft.com/office/drawing/2014/main" id="{57CF7036-F813-40A1-9E2E-ABACA3F037C3}"/>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975707" y="169068"/>
            <a:ext cx="1600200" cy="900113"/>
          </a:xfrm>
          <a:prstGeom prst="rect">
            <a:avLst/>
          </a:prstGeom>
        </p:spPr>
      </p:pic>
      <p:pic>
        <p:nvPicPr>
          <p:cNvPr id="27" name="Grafik 26">
            <a:hlinkClick r:id="rId6" action="ppaction://hlinkpres?slideindex=1&amp;slidetitle="/>
            <a:extLst>
              <a:ext uri="{FF2B5EF4-FFF2-40B4-BE49-F238E27FC236}">
                <a16:creationId xmlns:a16="http://schemas.microsoft.com/office/drawing/2014/main" id="{7912ACEE-CCB0-464A-9387-6330900DB13A}"/>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3775202" y="169068"/>
            <a:ext cx="1600200" cy="900113"/>
          </a:xfrm>
          <a:prstGeom prst="rect">
            <a:avLst/>
          </a:prstGeom>
        </p:spPr>
      </p:pic>
      <p:pic>
        <p:nvPicPr>
          <p:cNvPr id="28" name="Grafik 27">
            <a:hlinkClick r:id="rId8" action="ppaction://hlinkpres?slideindex=1&amp;slidetitle="/>
            <a:extLst>
              <a:ext uri="{FF2B5EF4-FFF2-40B4-BE49-F238E27FC236}">
                <a16:creationId xmlns:a16="http://schemas.microsoft.com/office/drawing/2014/main" id="{96EF09DB-910E-40B0-A04E-CC96109F2E90}"/>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5574696" y="169068"/>
            <a:ext cx="1600200" cy="900113"/>
          </a:xfrm>
          <a:prstGeom prst="rect">
            <a:avLst/>
          </a:prstGeom>
        </p:spPr>
      </p:pic>
      <p:pic>
        <p:nvPicPr>
          <p:cNvPr id="29" name="Grafik 28">
            <a:hlinkClick r:id="rId10" action="ppaction://hlinkpres?slideindex=1&amp;slidetitle="/>
            <a:extLst>
              <a:ext uri="{FF2B5EF4-FFF2-40B4-BE49-F238E27FC236}">
                <a16:creationId xmlns:a16="http://schemas.microsoft.com/office/drawing/2014/main" id="{33E2B69F-172A-4E8B-9151-833F5F05915C}"/>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7374191" y="169068"/>
            <a:ext cx="1600200" cy="900113"/>
          </a:xfrm>
          <a:prstGeom prst="rect">
            <a:avLst/>
          </a:prstGeom>
        </p:spPr>
      </p:pic>
      <p:pic>
        <p:nvPicPr>
          <p:cNvPr id="30" name="Grafik 29">
            <a:hlinkClick r:id="rId12" action="ppaction://hlinkpres?slideindex=1&amp;slidetitle="/>
            <a:extLst>
              <a:ext uri="{FF2B5EF4-FFF2-40B4-BE49-F238E27FC236}">
                <a16:creationId xmlns:a16="http://schemas.microsoft.com/office/drawing/2014/main" id="{96100F2C-B59A-4986-A2C8-A6BA61B672B0}"/>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176213" y="1350168"/>
            <a:ext cx="1600200" cy="900113"/>
          </a:xfrm>
          <a:prstGeom prst="rect">
            <a:avLst/>
          </a:prstGeom>
        </p:spPr>
      </p:pic>
      <p:pic>
        <p:nvPicPr>
          <p:cNvPr id="31" name="Grafik 30">
            <a:hlinkClick r:id="rId14" action="ppaction://hlinkpres?slideindex=1&amp;slidetitle="/>
            <a:extLst>
              <a:ext uri="{FF2B5EF4-FFF2-40B4-BE49-F238E27FC236}">
                <a16:creationId xmlns:a16="http://schemas.microsoft.com/office/drawing/2014/main" id="{70A66EDE-B0FA-45C1-85A5-89382CB2F865}"/>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1975707" y="1349803"/>
            <a:ext cx="1600200" cy="900113"/>
          </a:xfrm>
          <a:prstGeom prst="rect">
            <a:avLst/>
          </a:prstGeom>
        </p:spPr>
      </p:pic>
      <p:pic>
        <p:nvPicPr>
          <p:cNvPr id="32" name="Grafik 31">
            <a:hlinkClick r:id="rId16" action="ppaction://hlinkpres?slideindex=1&amp;slidetitle="/>
            <a:extLst>
              <a:ext uri="{FF2B5EF4-FFF2-40B4-BE49-F238E27FC236}">
                <a16:creationId xmlns:a16="http://schemas.microsoft.com/office/drawing/2014/main" id="{0D27D389-2CD1-4442-B01A-12D2F1C4F9BC}"/>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3775202" y="1350168"/>
            <a:ext cx="1600200" cy="900113"/>
          </a:xfrm>
          <a:prstGeom prst="rect">
            <a:avLst/>
          </a:prstGeom>
        </p:spPr>
      </p:pic>
      <p:pic>
        <p:nvPicPr>
          <p:cNvPr id="33" name="Grafik 32">
            <a:hlinkClick r:id="rId18" action="ppaction://hlinkpres?slideindex=1&amp;slidetitle="/>
            <a:extLst>
              <a:ext uri="{FF2B5EF4-FFF2-40B4-BE49-F238E27FC236}">
                <a16:creationId xmlns:a16="http://schemas.microsoft.com/office/drawing/2014/main" id="{D36416B0-0A1C-40AA-8C3E-2BB728359922}"/>
              </a:ext>
            </a:extLst>
          </p:cNvPr>
          <p:cNvPicPr>
            <a:picLocks noChangeAspect="1"/>
          </p:cNvPicPr>
          <p:nvPr userDrawn="1"/>
        </p:nvPicPr>
        <p:blipFill>
          <a:blip r:embed="rId19" cstate="hqprint">
            <a:extLst>
              <a:ext uri="{28A0092B-C50C-407E-A947-70E740481C1C}">
                <a14:useLocalDpi xmlns:a14="http://schemas.microsoft.com/office/drawing/2010/main"/>
              </a:ext>
            </a:extLst>
          </a:blip>
          <a:stretch>
            <a:fillRect/>
          </a:stretch>
        </p:blipFill>
        <p:spPr>
          <a:xfrm>
            <a:off x="5574696" y="1350168"/>
            <a:ext cx="1600200" cy="900113"/>
          </a:xfrm>
          <a:prstGeom prst="rect">
            <a:avLst/>
          </a:prstGeom>
        </p:spPr>
      </p:pic>
      <p:pic>
        <p:nvPicPr>
          <p:cNvPr id="34" name="Grafik 33">
            <a:hlinkClick r:id="rId20" action="ppaction://hlinkpres?slideindex=1&amp;slidetitle="/>
            <a:extLst>
              <a:ext uri="{FF2B5EF4-FFF2-40B4-BE49-F238E27FC236}">
                <a16:creationId xmlns:a16="http://schemas.microsoft.com/office/drawing/2014/main" id="{F03B4839-F52D-4954-B1AF-38DE834300B6}"/>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7374191" y="1350168"/>
            <a:ext cx="1600200" cy="900113"/>
          </a:xfrm>
          <a:prstGeom prst="rect">
            <a:avLst/>
          </a:prstGeom>
        </p:spPr>
      </p:pic>
      <p:pic>
        <p:nvPicPr>
          <p:cNvPr id="35" name="Grafik 34">
            <a:hlinkClick r:id="rId22" action="ppaction://hlinkpres?slideindex=1&amp;slidetitle="/>
            <a:extLst>
              <a:ext uri="{FF2B5EF4-FFF2-40B4-BE49-F238E27FC236}">
                <a16:creationId xmlns:a16="http://schemas.microsoft.com/office/drawing/2014/main" id="{19B4DEA3-361A-43BF-BA30-D44A90B3CB54}"/>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176213" y="2531268"/>
            <a:ext cx="1600200" cy="900113"/>
          </a:xfrm>
          <a:prstGeom prst="rect">
            <a:avLst/>
          </a:prstGeom>
        </p:spPr>
      </p:pic>
      <p:pic>
        <p:nvPicPr>
          <p:cNvPr id="36" name="Grafik 35">
            <a:hlinkClick r:id="rId24" action="ppaction://hlinkpres?slideindex=1&amp;slidetitle="/>
            <a:extLst>
              <a:ext uri="{FF2B5EF4-FFF2-40B4-BE49-F238E27FC236}">
                <a16:creationId xmlns:a16="http://schemas.microsoft.com/office/drawing/2014/main" id="{13E3FCB1-E683-406A-96E2-731F73344DE6}"/>
              </a:ext>
            </a:extLst>
          </p:cNvPr>
          <p:cNvPicPr>
            <a:picLocks noChangeAspect="1"/>
          </p:cNvPicPr>
          <p:nvPr userDrawn="1"/>
        </p:nvPicPr>
        <p:blipFill>
          <a:blip r:embed="rId25" cstate="hqprint">
            <a:extLst>
              <a:ext uri="{28A0092B-C50C-407E-A947-70E740481C1C}">
                <a14:useLocalDpi xmlns:a14="http://schemas.microsoft.com/office/drawing/2010/main"/>
              </a:ext>
            </a:extLst>
          </a:blip>
          <a:stretch>
            <a:fillRect/>
          </a:stretch>
        </p:blipFill>
        <p:spPr>
          <a:xfrm>
            <a:off x="1975707" y="2531268"/>
            <a:ext cx="1600200" cy="900113"/>
          </a:xfrm>
          <a:prstGeom prst="rect">
            <a:avLst/>
          </a:prstGeom>
        </p:spPr>
      </p:pic>
      <p:pic>
        <p:nvPicPr>
          <p:cNvPr id="37" name="Grafik 36">
            <a:hlinkClick r:id="rId26" action="ppaction://hlinkpres?slideindex=1&amp;slidetitle="/>
            <a:extLst>
              <a:ext uri="{FF2B5EF4-FFF2-40B4-BE49-F238E27FC236}">
                <a16:creationId xmlns:a16="http://schemas.microsoft.com/office/drawing/2014/main" id="{36364EB8-6C63-4DE6-B542-6A666C8858A3}"/>
              </a:ext>
            </a:extLst>
          </p:cNvPr>
          <p:cNvPicPr>
            <a:picLocks noChangeAspect="1"/>
          </p:cNvPicPr>
          <p:nvPr userDrawn="1"/>
        </p:nvPicPr>
        <p:blipFill>
          <a:blip r:embed="rId27" cstate="hqprint">
            <a:extLst>
              <a:ext uri="{28A0092B-C50C-407E-A947-70E740481C1C}">
                <a14:useLocalDpi xmlns:a14="http://schemas.microsoft.com/office/drawing/2010/main"/>
              </a:ext>
            </a:extLst>
          </a:blip>
          <a:stretch>
            <a:fillRect/>
          </a:stretch>
        </p:blipFill>
        <p:spPr>
          <a:xfrm>
            <a:off x="3775202" y="2531268"/>
            <a:ext cx="1600200" cy="900113"/>
          </a:xfrm>
          <a:prstGeom prst="rect">
            <a:avLst/>
          </a:prstGeom>
        </p:spPr>
      </p:pic>
      <p:pic>
        <p:nvPicPr>
          <p:cNvPr id="38" name="Grafik 37">
            <a:hlinkClick r:id="rId28" action="ppaction://hlinkpres?slideindex=1&amp;slidetitle="/>
            <a:extLst>
              <a:ext uri="{FF2B5EF4-FFF2-40B4-BE49-F238E27FC236}">
                <a16:creationId xmlns:a16="http://schemas.microsoft.com/office/drawing/2014/main" id="{888053BD-EED9-49AE-B3CC-2A3F40713018}"/>
              </a:ext>
            </a:extLst>
          </p:cNvPr>
          <p:cNvPicPr>
            <a:picLocks noChangeAspect="1"/>
          </p:cNvPicPr>
          <p:nvPr userDrawn="1"/>
        </p:nvPicPr>
        <p:blipFill>
          <a:blip r:embed="rId29" cstate="hqprint">
            <a:extLst>
              <a:ext uri="{28A0092B-C50C-407E-A947-70E740481C1C}">
                <a14:useLocalDpi xmlns:a14="http://schemas.microsoft.com/office/drawing/2010/main"/>
              </a:ext>
            </a:extLst>
          </a:blip>
          <a:stretch>
            <a:fillRect/>
          </a:stretch>
        </p:blipFill>
        <p:spPr>
          <a:xfrm>
            <a:off x="5574696" y="2531268"/>
            <a:ext cx="1600200" cy="900113"/>
          </a:xfrm>
          <a:prstGeom prst="rect">
            <a:avLst/>
          </a:prstGeom>
        </p:spPr>
      </p:pic>
      <p:pic>
        <p:nvPicPr>
          <p:cNvPr id="39" name="Grafik 38">
            <a:hlinkClick r:id="rId30" action="ppaction://hlinkpres?slideindex=1&amp;slidetitle="/>
            <a:extLst>
              <a:ext uri="{FF2B5EF4-FFF2-40B4-BE49-F238E27FC236}">
                <a16:creationId xmlns:a16="http://schemas.microsoft.com/office/drawing/2014/main" id="{5B883E12-0F75-45B7-A2C6-2180A8BF4615}"/>
              </a:ext>
            </a:extLst>
          </p:cNvPr>
          <p:cNvPicPr>
            <a:picLocks noChangeAspect="1"/>
          </p:cNvPicPr>
          <p:nvPr userDrawn="1"/>
        </p:nvPicPr>
        <p:blipFill>
          <a:blip r:embed="rId31" cstate="hqprint">
            <a:extLst>
              <a:ext uri="{28A0092B-C50C-407E-A947-70E740481C1C}">
                <a14:useLocalDpi xmlns:a14="http://schemas.microsoft.com/office/drawing/2010/main"/>
              </a:ext>
            </a:extLst>
          </a:blip>
          <a:stretch>
            <a:fillRect/>
          </a:stretch>
        </p:blipFill>
        <p:spPr>
          <a:xfrm>
            <a:off x="7374191" y="2531268"/>
            <a:ext cx="1600200" cy="900113"/>
          </a:xfrm>
          <a:prstGeom prst="rect">
            <a:avLst/>
          </a:prstGeom>
        </p:spPr>
      </p:pic>
      <p:pic>
        <p:nvPicPr>
          <p:cNvPr id="40" name="Grafik 39">
            <a:hlinkClick r:id="rId32" action="ppaction://hlinkpres?slideindex=1&amp;slidetitle="/>
            <a:extLst>
              <a:ext uri="{FF2B5EF4-FFF2-40B4-BE49-F238E27FC236}">
                <a16:creationId xmlns:a16="http://schemas.microsoft.com/office/drawing/2014/main" id="{5E441524-C0E8-4608-888E-0D7968C45877}"/>
              </a:ext>
            </a:extLst>
          </p:cNvPr>
          <p:cNvPicPr>
            <a:picLocks noChangeAspect="1"/>
          </p:cNvPicPr>
          <p:nvPr userDrawn="1"/>
        </p:nvPicPr>
        <p:blipFill>
          <a:blip r:embed="rId33" cstate="hqprint">
            <a:extLst>
              <a:ext uri="{28A0092B-C50C-407E-A947-70E740481C1C}">
                <a14:useLocalDpi xmlns:a14="http://schemas.microsoft.com/office/drawing/2010/main"/>
              </a:ext>
            </a:extLst>
          </a:blip>
          <a:stretch>
            <a:fillRect/>
          </a:stretch>
        </p:blipFill>
        <p:spPr>
          <a:xfrm>
            <a:off x="176213" y="3712368"/>
            <a:ext cx="1600200" cy="900113"/>
          </a:xfrm>
          <a:prstGeom prst="rect">
            <a:avLst/>
          </a:prstGeom>
        </p:spPr>
      </p:pic>
      <p:pic>
        <p:nvPicPr>
          <p:cNvPr id="41" name="Grafik 40">
            <a:hlinkClick r:id="rId34" action="ppaction://hlinkpres?slideindex=1&amp;slidetitle="/>
            <a:extLst>
              <a:ext uri="{FF2B5EF4-FFF2-40B4-BE49-F238E27FC236}">
                <a16:creationId xmlns:a16="http://schemas.microsoft.com/office/drawing/2014/main" id="{14079DEF-DEEC-4C14-9100-561CEC3BD4B2}"/>
              </a:ext>
            </a:extLst>
          </p:cNvPr>
          <p:cNvPicPr>
            <a:picLocks noChangeAspect="1"/>
          </p:cNvPicPr>
          <p:nvPr userDrawn="1"/>
        </p:nvPicPr>
        <p:blipFill>
          <a:blip r:embed="rId35" cstate="hqprint">
            <a:extLst>
              <a:ext uri="{28A0092B-C50C-407E-A947-70E740481C1C}">
                <a14:useLocalDpi xmlns:a14="http://schemas.microsoft.com/office/drawing/2010/main"/>
              </a:ext>
            </a:extLst>
          </a:blip>
          <a:stretch>
            <a:fillRect/>
          </a:stretch>
        </p:blipFill>
        <p:spPr>
          <a:xfrm>
            <a:off x="1975707" y="3712368"/>
            <a:ext cx="1600200" cy="900113"/>
          </a:xfrm>
          <a:prstGeom prst="rect">
            <a:avLst/>
          </a:prstGeom>
        </p:spPr>
      </p:pic>
      <p:pic>
        <p:nvPicPr>
          <p:cNvPr id="42" name="Grafik 41">
            <a:hlinkClick r:id="rId36" action="ppaction://hlinkpres?slideindex=1&amp;slidetitle="/>
            <a:extLst>
              <a:ext uri="{FF2B5EF4-FFF2-40B4-BE49-F238E27FC236}">
                <a16:creationId xmlns:a16="http://schemas.microsoft.com/office/drawing/2014/main" id="{A0F5E7D9-18FB-4A06-856E-EA5F3332AA74}"/>
              </a:ext>
            </a:extLst>
          </p:cNvPr>
          <p:cNvPicPr>
            <a:picLocks noChangeAspect="1"/>
          </p:cNvPicPr>
          <p:nvPr userDrawn="1"/>
        </p:nvPicPr>
        <p:blipFill>
          <a:blip r:embed="rId37" cstate="hqprint">
            <a:extLst>
              <a:ext uri="{28A0092B-C50C-407E-A947-70E740481C1C}">
                <a14:useLocalDpi xmlns:a14="http://schemas.microsoft.com/office/drawing/2010/main"/>
              </a:ext>
            </a:extLst>
          </a:blip>
          <a:stretch>
            <a:fillRect/>
          </a:stretch>
        </p:blipFill>
        <p:spPr>
          <a:xfrm>
            <a:off x="3775202" y="3712368"/>
            <a:ext cx="1600200" cy="900113"/>
          </a:xfrm>
          <a:prstGeom prst="rect">
            <a:avLst/>
          </a:prstGeom>
        </p:spPr>
      </p:pic>
      <p:pic>
        <p:nvPicPr>
          <p:cNvPr id="43" name="Grafik 42">
            <a:hlinkClick r:id="rId38" action="ppaction://hlinkpres?slideindex=1&amp;slidetitle="/>
            <a:extLst>
              <a:ext uri="{FF2B5EF4-FFF2-40B4-BE49-F238E27FC236}">
                <a16:creationId xmlns:a16="http://schemas.microsoft.com/office/drawing/2014/main" id="{0A19041C-5497-45A2-A053-250084D22A31}"/>
              </a:ext>
            </a:extLst>
          </p:cNvPr>
          <p:cNvPicPr>
            <a:picLocks noChangeAspect="1"/>
          </p:cNvPicPr>
          <p:nvPr userDrawn="1"/>
        </p:nvPicPr>
        <p:blipFill>
          <a:blip r:embed="rId39" cstate="hqprint">
            <a:extLst>
              <a:ext uri="{28A0092B-C50C-407E-A947-70E740481C1C}">
                <a14:useLocalDpi xmlns:a14="http://schemas.microsoft.com/office/drawing/2010/main"/>
              </a:ext>
            </a:extLst>
          </a:blip>
          <a:stretch>
            <a:fillRect/>
          </a:stretch>
        </p:blipFill>
        <p:spPr>
          <a:xfrm>
            <a:off x="5574696" y="3712368"/>
            <a:ext cx="1600200" cy="900113"/>
          </a:xfrm>
          <a:prstGeom prst="rect">
            <a:avLst/>
          </a:prstGeom>
        </p:spPr>
      </p:pic>
      <p:pic>
        <p:nvPicPr>
          <p:cNvPr id="44" name="Grafik 43">
            <a:hlinkClick r:id="rId40" action="ppaction://hlinkpres?slideindex=1&amp;slidetitle="/>
            <a:extLst>
              <a:ext uri="{FF2B5EF4-FFF2-40B4-BE49-F238E27FC236}">
                <a16:creationId xmlns:a16="http://schemas.microsoft.com/office/drawing/2014/main" id="{EFBDC756-A160-4FC5-872D-2F80F6C091AD}"/>
              </a:ext>
            </a:extLst>
          </p:cNvPr>
          <p:cNvPicPr>
            <a:picLocks noChangeAspect="1"/>
          </p:cNvPicPr>
          <p:nvPr userDrawn="1"/>
        </p:nvPicPr>
        <p:blipFill>
          <a:blip r:embed="rId41" cstate="hqprint">
            <a:extLst>
              <a:ext uri="{28A0092B-C50C-407E-A947-70E740481C1C}">
                <a14:useLocalDpi xmlns:a14="http://schemas.microsoft.com/office/drawing/2010/main"/>
              </a:ext>
            </a:extLst>
          </a:blip>
          <a:stretch>
            <a:fillRect/>
          </a:stretch>
        </p:blipFill>
        <p:spPr>
          <a:xfrm>
            <a:off x="7374191" y="3712368"/>
            <a:ext cx="1600200" cy="900113"/>
          </a:xfrm>
          <a:prstGeom prst="rect">
            <a:avLst/>
          </a:prstGeom>
        </p:spPr>
      </p:pic>
    </p:spTree>
    <p:extLst>
      <p:ext uri="{BB962C8B-B14F-4D97-AF65-F5344CB8AC3E}">
        <p14:creationId xmlns:p14="http://schemas.microsoft.com/office/powerpoint/2010/main" val="3542829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vies englisch">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178698A-9A81-4924-B19A-40D64FB6B765}"/>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762335A3-5E4A-4A11-B5FD-963D4B56E959}"/>
              </a:ext>
            </a:extLst>
          </p:cNvPr>
          <p:cNvSpPr>
            <a:spLocks noGrp="1"/>
          </p:cNvSpPr>
          <p:nvPr>
            <p:ph type="dt" sz="half" idx="11"/>
          </p:nvPr>
        </p:nvSpPr>
        <p:spPr/>
        <p:txBody>
          <a:bodyPr/>
          <a:lstStyle/>
          <a:p>
            <a:fld id="{E6C120A3-F565-4B3A-97CE-F54E92B60F73}" type="datetime1">
              <a:rPr lang="fr-FR" smtClean="0"/>
              <a:t>20/02/2020</a:t>
            </a:fld>
            <a:endParaRPr lang="de-DE"/>
          </a:p>
        </p:txBody>
      </p:sp>
      <p:sp>
        <p:nvSpPr>
          <p:cNvPr id="5" name="Textfeld 4">
            <a:extLst>
              <a:ext uri="{FF2B5EF4-FFF2-40B4-BE49-F238E27FC236}">
                <a16:creationId xmlns:a16="http://schemas.microsoft.com/office/drawing/2014/main" id="{B6D1206D-FA05-4335-AC25-3F05C287924E}"/>
              </a:ext>
            </a:extLst>
          </p:cNvPr>
          <p:cNvSpPr txBox="1"/>
          <p:nvPr userDrawn="1"/>
        </p:nvSpPr>
        <p:spPr>
          <a:xfrm>
            <a:off x="176212" y="1074658"/>
            <a:ext cx="1599551" cy="193027"/>
          </a:xfrm>
          <a:prstGeom prst="rect">
            <a:avLst/>
          </a:prstGeom>
          <a:noFill/>
        </p:spPr>
        <p:txBody>
          <a:bodyPr wrap="square" tIns="27000" bIns="27000" rtlCol="0">
            <a:spAutoFit/>
          </a:bodyPr>
          <a:lstStyle/>
          <a:p>
            <a:pPr algn="ctr"/>
            <a:r>
              <a:rPr lang="de-DE" sz="900"/>
              <a:t>Jobs</a:t>
            </a:r>
          </a:p>
        </p:txBody>
      </p:sp>
      <p:sp>
        <p:nvSpPr>
          <p:cNvPr id="6" name="Textfeld 5">
            <a:extLst>
              <a:ext uri="{FF2B5EF4-FFF2-40B4-BE49-F238E27FC236}">
                <a16:creationId xmlns:a16="http://schemas.microsoft.com/office/drawing/2014/main" id="{17005BF7-9BF2-407D-BCC5-50FD9AC47A96}"/>
              </a:ext>
            </a:extLst>
          </p:cNvPr>
          <p:cNvSpPr txBox="1"/>
          <p:nvPr userDrawn="1"/>
        </p:nvSpPr>
        <p:spPr>
          <a:xfrm>
            <a:off x="7374190" y="1074658"/>
            <a:ext cx="1599551" cy="193027"/>
          </a:xfrm>
          <a:prstGeom prst="rect">
            <a:avLst/>
          </a:prstGeom>
          <a:noFill/>
        </p:spPr>
        <p:txBody>
          <a:bodyPr wrap="square" tIns="27000" bIns="27000" rtlCol="0">
            <a:spAutoFit/>
          </a:bodyPr>
          <a:lstStyle/>
          <a:p>
            <a:pPr algn="ctr"/>
            <a:r>
              <a:rPr lang="de-DE" sz="900"/>
              <a:t>Jobchancen</a:t>
            </a:r>
          </a:p>
        </p:txBody>
      </p:sp>
      <p:sp>
        <p:nvSpPr>
          <p:cNvPr id="7" name="Textfeld 6">
            <a:extLst>
              <a:ext uri="{FF2B5EF4-FFF2-40B4-BE49-F238E27FC236}">
                <a16:creationId xmlns:a16="http://schemas.microsoft.com/office/drawing/2014/main" id="{4470A510-1BBD-4094-8E35-A8B5D8C8E2E0}"/>
              </a:ext>
            </a:extLst>
          </p:cNvPr>
          <p:cNvSpPr txBox="1"/>
          <p:nvPr userDrawn="1"/>
        </p:nvSpPr>
        <p:spPr>
          <a:xfrm>
            <a:off x="5574696" y="1074658"/>
            <a:ext cx="1599551" cy="193027"/>
          </a:xfrm>
          <a:prstGeom prst="rect">
            <a:avLst/>
          </a:prstGeom>
          <a:noFill/>
        </p:spPr>
        <p:txBody>
          <a:bodyPr wrap="square" tIns="27000" bIns="27000" rtlCol="0">
            <a:spAutoFit/>
          </a:bodyPr>
          <a:lstStyle/>
          <a:p>
            <a:pPr algn="ctr"/>
            <a:r>
              <a:rPr lang="de-DE" sz="900"/>
              <a:t>Artenschutz</a:t>
            </a:r>
          </a:p>
        </p:txBody>
      </p:sp>
      <p:sp>
        <p:nvSpPr>
          <p:cNvPr id="8" name="Textfeld 7">
            <a:extLst>
              <a:ext uri="{FF2B5EF4-FFF2-40B4-BE49-F238E27FC236}">
                <a16:creationId xmlns:a16="http://schemas.microsoft.com/office/drawing/2014/main" id="{5747E3A1-BD43-492A-825B-35D77FCE1D09}"/>
              </a:ext>
            </a:extLst>
          </p:cNvPr>
          <p:cNvSpPr txBox="1"/>
          <p:nvPr userDrawn="1"/>
        </p:nvSpPr>
        <p:spPr>
          <a:xfrm>
            <a:off x="3775201" y="1074658"/>
            <a:ext cx="1599551" cy="193027"/>
          </a:xfrm>
          <a:prstGeom prst="rect">
            <a:avLst/>
          </a:prstGeom>
          <a:noFill/>
        </p:spPr>
        <p:txBody>
          <a:bodyPr wrap="square" tIns="27000" bIns="27000" rtlCol="0">
            <a:spAutoFit/>
          </a:bodyPr>
          <a:lstStyle/>
          <a:p>
            <a:pPr algn="ctr"/>
            <a:r>
              <a:rPr lang="de-DE" sz="900"/>
              <a:t>Wald</a:t>
            </a:r>
          </a:p>
        </p:txBody>
      </p:sp>
      <p:sp>
        <p:nvSpPr>
          <p:cNvPr id="9" name="Textfeld 8">
            <a:extLst>
              <a:ext uri="{FF2B5EF4-FFF2-40B4-BE49-F238E27FC236}">
                <a16:creationId xmlns:a16="http://schemas.microsoft.com/office/drawing/2014/main" id="{723B87C2-9987-4A6B-9879-530E95FED23D}"/>
              </a:ext>
            </a:extLst>
          </p:cNvPr>
          <p:cNvSpPr txBox="1"/>
          <p:nvPr userDrawn="1"/>
        </p:nvSpPr>
        <p:spPr>
          <a:xfrm>
            <a:off x="1975707" y="1074658"/>
            <a:ext cx="1599551" cy="193027"/>
          </a:xfrm>
          <a:prstGeom prst="rect">
            <a:avLst/>
          </a:prstGeom>
          <a:noFill/>
        </p:spPr>
        <p:txBody>
          <a:bodyPr wrap="square" tIns="27000" bIns="27000" rtlCol="0">
            <a:spAutoFit/>
          </a:bodyPr>
          <a:lstStyle/>
          <a:p>
            <a:pPr algn="ctr"/>
            <a:r>
              <a:rPr lang="de-DE" sz="900"/>
              <a:t>Schutzgebiete</a:t>
            </a:r>
          </a:p>
        </p:txBody>
      </p:sp>
      <p:sp>
        <p:nvSpPr>
          <p:cNvPr id="10" name="Textfeld 9">
            <a:extLst>
              <a:ext uri="{FF2B5EF4-FFF2-40B4-BE49-F238E27FC236}">
                <a16:creationId xmlns:a16="http://schemas.microsoft.com/office/drawing/2014/main" id="{521C357E-85BC-4DCF-93D1-FCE4E973F0CA}"/>
              </a:ext>
            </a:extLst>
          </p:cNvPr>
          <p:cNvSpPr txBox="1"/>
          <p:nvPr userDrawn="1"/>
        </p:nvSpPr>
        <p:spPr>
          <a:xfrm>
            <a:off x="176212" y="2249916"/>
            <a:ext cx="1599551" cy="193027"/>
          </a:xfrm>
          <a:prstGeom prst="rect">
            <a:avLst/>
          </a:prstGeom>
          <a:noFill/>
        </p:spPr>
        <p:txBody>
          <a:bodyPr wrap="square" tIns="27000" bIns="27000" rtlCol="0">
            <a:spAutoFit/>
          </a:bodyPr>
          <a:lstStyle/>
          <a:p>
            <a:pPr algn="ctr"/>
            <a:r>
              <a:rPr lang="de-DE" sz="900"/>
              <a:t>Arbeitsbedingungen</a:t>
            </a:r>
          </a:p>
        </p:txBody>
      </p:sp>
      <p:sp>
        <p:nvSpPr>
          <p:cNvPr id="11" name="Textfeld 10">
            <a:extLst>
              <a:ext uri="{FF2B5EF4-FFF2-40B4-BE49-F238E27FC236}">
                <a16:creationId xmlns:a16="http://schemas.microsoft.com/office/drawing/2014/main" id="{994229DF-C246-459A-B743-12DBD2AF12A2}"/>
              </a:ext>
            </a:extLst>
          </p:cNvPr>
          <p:cNvSpPr txBox="1"/>
          <p:nvPr userDrawn="1"/>
        </p:nvSpPr>
        <p:spPr>
          <a:xfrm>
            <a:off x="7374190" y="2249916"/>
            <a:ext cx="1599551" cy="193027"/>
          </a:xfrm>
          <a:prstGeom prst="rect">
            <a:avLst/>
          </a:prstGeom>
          <a:noFill/>
        </p:spPr>
        <p:txBody>
          <a:bodyPr wrap="square" tIns="27000" bIns="27000" rtlCol="0">
            <a:spAutoFit/>
          </a:bodyPr>
          <a:lstStyle/>
          <a:p>
            <a:pPr algn="ctr"/>
            <a:r>
              <a:rPr lang="de-DE" sz="900"/>
              <a:t>Energie</a:t>
            </a:r>
          </a:p>
        </p:txBody>
      </p:sp>
      <p:sp>
        <p:nvSpPr>
          <p:cNvPr id="12" name="Textfeld 11">
            <a:extLst>
              <a:ext uri="{FF2B5EF4-FFF2-40B4-BE49-F238E27FC236}">
                <a16:creationId xmlns:a16="http://schemas.microsoft.com/office/drawing/2014/main" id="{0CDA68BE-C06B-4975-8E29-1E4490E025E3}"/>
              </a:ext>
            </a:extLst>
          </p:cNvPr>
          <p:cNvSpPr txBox="1"/>
          <p:nvPr userDrawn="1"/>
        </p:nvSpPr>
        <p:spPr>
          <a:xfrm>
            <a:off x="5574696" y="2249916"/>
            <a:ext cx="1599551" cy="193027"/>
          </a:xfrm>
          <a:prstGeom prst="rect">
            <a:avLst/>
          </a:prstGeom>
          <a:noFill/>
        </p:spPr>
        <p:txBody>
          <a:bodyPr wrap="square" tIns="27000" bIns="27000" rtlCol="0">
            <a:spAutoFit/>
          </a:bodyPr>
          <a:lstStyle/>
          <a:p>
            <a:pPr algn="ctr"/>
            <a:r>
              <a:rPr lang="de-DE" sz="900"/>
              <a:t>Einkommen</a:t>
            </a:r>
          </a:p>
        </p:txBody>
      </p:sp>
      <p:sp>
        <p:nvSpPr>
          <p:cNvPr id="13" name="Textfeld 12">
            <a:extLst>
              <a:ext uri="{FF2B5EF4-FFF2-40B4-BE49-F238E27FC236}">
                <a16:creationId xmlns:a16="http://schemas.microsoft.com/office/drawing/2014/main" id="{B73BD758-6B41-4964-B2E3-64A295A90826}"/>
              </a:ext>
            </a:extLst>
          </p:cNvPr>
          <p:cNvSpPr txBox="1"/>
          <p:nvPr userDrawn="1"/>
        </p:nvSpPr>
        <p:spPr>
          <a:xfrm>
            <a:off x="3775201" y="2249916"/>
            <a:ext cx="1599551" cy="193027"/>
          </a:xfrm>
          <a:prstGeom prst="rect">
            <a:avLst/>
          </a:prstGeom>
          <a:noFill/>
        </p:spPr>
        <p:txBody>
          <a:bodyPr wrap="square" tIns="27000" bIns="27000" rtlCol="0">
            <a:spAutoFit/>
          </a:bodyPr>
          <a:lstStyle/>
          <a:p>
            <a:pPr algn="ctr"/>
            <a:r>
              <a:rPr lang="de-DE" sz="900"/>
              <a:t>Strom</a:t>
            </a:r>
          </a:p>
        </p:txBody>
      </p:sp>
      <p:sp>
        <p:nvSpPr>
          <p:cNvPr id="14" name="Textfeld 13">
            <a:extLst>
              <a:ext uri="{FF2B5EF4-FFF2-40B4-BE49-F238E27FC236}">
                <a16:creationId xmlns:a16="http://schemas.microsoft.com/office/drawing/2014/main" id="{7AC41D10-BBED-47B4-B561-C51CE46877E2}"/>
              </a:ext>
            </a:extLst>
          </p:cNvPr>
          <p:cNvSpPr txBox="1"/>
          <p:nvPr userDrawn="1"/>
        </p:nvSpPr>
        <p:spPr>
          <a:xfrm>
            <a:off x="1975707" y="2249916"/>
            <a:ext cx="1599551" cy="193027"/>
          </a:xfrm>
          <a:prstGeom prst="rect">
            <a:avLst/>
          </a:prstGeom>
          <a:noFill/>
        </p:spPr>
        <p:txBody>
          <a:bodyPr wrap="square" tIns="27000" bIns="27000" rtlCol="0">
            <a:spAutoFit/>
          </a:bodyPr>
          <a:lstStyle/>
          <a:p>
            <a:pPr algn="ctr"/>
            <a:r>
              <a:rPr lang="de-DE" sz="900"/>
              <a:t>Ölverzicht</a:t>
            </a:r>
          </a:p>
        </p:txBody>
      </p:sp>
      <p:sp>
        <p:nvSpPr>
          <p:cNvPr id="15" name="Textfeld 14">
            <a:extLst>
              <a:ext uri="{FF2B5EF4-FFF2-40B4-BE49-F238E27FC236}">
                <a16:creationId xmlns:a16="http://schemas.microsoft.com/office/drawing/2014/main" id="{6615705A-4FC7-492F-B181-5E629A87B11F}"/>
              </a:ext>
            </a:extLst>
          </p:cNvPr>
          <p:cNvSpPr txBox="1"/>
          <p:nvPr userDrawn="1"/>
        </p:nvSpPr>
        <p:spPr>
          <a:xfrm>
            <a:off x="176212" y="3431016"/>
            <a:ext cx="1599551" cy="193027"/>
          </a:xfrm>
          <a:prstGeom prst="rect">
            <a:avLst/>
          </a:prstGeom>
          <a:noFill/>
        </p:spPr>
        <p:txBody>
          <a:bodyPr wrap="square" tIns="27000" bIns="27000" rtlCol="0">
            <a:spAutoFit/>
          </a:bodyPr>
          <a:lstStyle/>
          <a:p>
            <a:pPr algn="ctr"/>
            <a:r>
              <a:rPr lang="de-DE" sz="900"/>
              <a:t>Flüchtlinge</a:t>
            </a:r>
          </a:p>
        </p:txBody>
      </p:sp>
      <p:sp>
        <p:nvSpPr>
          <p:cNvPr id="16" name="Textfeld 15">
            <a:extLst>
              <a:ext uri="{FF2B5EF4-FFF2-40B4-BE49-F238E27FC236}">
                <a16:creationId xmlns:a16="http://schemas.microsoft.com/office/drawing/2014/main" id="{3A31FF55-10C3-417E-B39A-10A6B9C7F185}"/>
              </a:ext>
            </a:extLst>
          </p:cNvPr>
          <p:cNvSpPr txBox="1"/>
          <p:nvPr userDrawn="1"/>
        </p:nvSpPr>
        <p:spPr>
          <a:xfrm>
            <a:off x="7374190" y="3431016"/>
            <a:ext cx="1599551" cy="193027"/>
          </a:xfrm>
          <a:prstGeom prst="rect">
            <a:avLst/>
          </a:prstGeom>
          <a:noFill/>
        </p:spPr>
        <p:txBody>
          <a:bodyPr wrap="square" tIns="27000" bIns="27000" rtlCol="0">
            <a:spAutoFit/>
          </a:bodyPr>
          <a:lstStyle/>
          <a:p>
            <a:pPr algn="ctr"/>
            <a:r>
              <a:rPr lang="de-DE" sz="900"/>
              <a:t>Sanitäreinrichtungen</a:t>
            </a:r>
          </a:p>
        </p:txBody>
      </p:sp>
      <p:sp>
        <p:nvSpPr>
          <p:cNvPr id="17" name="Textfeld 16">
            <a:extLst>
              <a:ext uri="{FF2B5EF4-FFF2-40B4-BE49-F238E27FC236}">
                <a16:creationId xmlns:a16="http://schemas.microsoft.com/office/drawing/2014/main" id="{F163EA1E-4B32-4144-A41E-A881812CFF5E}"/>
              </a:ext>
            </a:extLst>
          </p:cNvPr>
          <p:cNvSpPr txBox="1"/>
          <p:nvPr userDrawn="1"/>
        </p:nvSpPr>
        <p:spPr>
          <a:xfrm>
            <a:off x="5574696" y="3431016"/>
            <a:ext cx="1599551" cy="193027"/>
          </a:xfrm>
          <a:prstGeom prst="rect">
            <a:avLst/>
          </a:prstGeom>
          <a:noFill/>
        </p:spPr>
        <p:txBody>
          <a:bodyPr wrap="square" tIns="27000" bIns="27000" rtlCol="0">
            <a:spAutoFit/>
          </a:bodyPr>
          <a:lstStyle/>
          <a:p>
            <a:pPr algn="ctr"/>
            <a:r>
              <a:rPr lang="de-DE" sz="900"/>
              <a:t>Schulbildung</a:t>
            </a:r>
          </a:p>
        </p:txBody>
      </p:sp>
      <p:sp>
        <p:nvSpPr>
          <p:cNvPr id="18" name="Textfeld 17">
            <a:extLst>
              <a:ext uri="{FF2B5EF4-FFF2-40B4-BE49-F238E27FC236}">
                <a16:creationId xmlns:a16="http://schemas.microsoft.com/office/drawing/2014/main" id="{14911DF6-FAD7-469E-8669-C669629F96ED}"/>
              </a:ext>
            </a:extLst>
          </p:cNvPr>
          <p:cNvSpPr txBox="1"/>
          <p:nvPr userDrawn="1"/>
        </p:nvSpPr>
        <p:spPr>
          <a:xfrm>
            <a:off x="3775201" y="3431016"/>
            <a:ext cx="1599551" cy="193027"/>
          </a:xfrm>
          <a:prstGeom prst="rect">
            <a:avLst/>
          </a:prstGeom>
          <a:noFill/>
        </p:spPr>
        <p:txBody>
          <a:bodyPr wrap="square" tIns="27000" bIns="27000" rtlCol="0">
            <a:spAutoFit/>
          </a:bodyPr>
          <a:lstStyle/>
          <a:p>
            <a:pPr algn="ctr"/>
            <a:r>
              <a:rPr lang="de-DE" sz="900"/>
              <a:t>Hunger</a:t>
            </a:r>
          </a:p>
        </p:txBody>
      </p:sp>
      <p:sp>
        <p:nvSpPr>
          <p:cNvPr id="19" name="Textfeld 18">
            <a:extLst>
              <a:ext uri="{FF2B5EF4-FFF2-40B4-BE49-F238E27FC236}">
                <a16:creationId xmlns:a16="http://schemas.microsoft.com/office/drawing/2014/main" id="{0FBA0B0E-4AB2-4F2C-9139-428E1C03FFC1}"/>
              </a:ext>
            </a:extLst>
          </p:cNvPr>
          <p:cNvSpPr txBox="1"/>
          <p:nvPr userDrawn="1"/>
        </p:nvSpPr>
        <p:spPr>
          <a:xfrm>
            <a:off x="1975707" y="3431016"/>
            <a:ext cx="1599551" cy="331526"/>
          </a:xfrm>
          <a:prstGeom prst="rect">
            <a:avLst/>
          </a:prstGeom>
          <a:noFill/>
        </p:spPr>
        <p:txBody>
          <a:bodyPr wrap="square" tIns="27000" bIns="27000" rtlCol="0">
            <a:spAutoFit/>
          </a:bodyPr>
          <a:lstStyle/>
          <a:p>
            <a:pPr algn="ctr"/>
            <a:r>
              <a:rPr lang="de-DE" sz="900"/>
              <a:t>Nachhaltige Bewirtschaftung</a:t>
            </a:r>
          </a:p>
        </p:txBody>
      </p:sp>
      <p:sp>
        <p:nvSpPr>
          <p:cNvPr id="20" name="Textfeld 19">
            <a:extLst>
              <a:ext uri="{FF2B5EF4-FFF2-40B4-BE49-F238E27FC236}">
                <a16:creationId xmlns:a16="http://schemas.microsoft.com/office/drawing/2014/main" id="{A6CB2257-EDB0-4719-9F1D-E37F8D597C1A}"/>
              </a:ext>
            </a:extLst>
          </p:cNvPr>
          <p:cNvSpPr txBox="1"/>
          <p:nvPr userDrawn="1"/>
        </p:nvSpPr>
        <p:spPr>
          <a:xfrm>
            <a:off x="176212" y="4612116"/>
            <a:ext cx="1599551" cy="193027"/>
          </a:xfrm>
          <a:prstGeom prst="rect">
            <a:avLst/>
          </a:prstGeom>
          <a:noFill/>
        </p:spPr>
        <p:txBody>
          <a:bodyPr wrap="square" tIns="27000" bIns="27000" rtlCol="0">
            <a:spAutoFit/>
          </a:bodyPr>
          <a:lstStyle/>
          <a:p>
            <a:pPr algn="ctr"/>
            <a:r>
              <a:rPr lang="de-DE" sz="900"/>
              <a:t>Mitbestimmung</a:t>
            </a:r>
          </a:p>
        </p:txBody>
      </p:sp>
      <p:sp>
        <p:nvSpPr>
          <p:cNvPr id="21" name="Textfeld 20">
            <a:extLst>
              <a:ext uri="{FF2B5EF4-FFF2-40B4-BE49-F238E27FC236}">
                <a16:creationId xmlns:a16="http://schemas.microsoft.com/office/drawing/2014/main" id="{5ADF7AD8-1679-4644-BE06-B606FC9D0681}"/>
              </a:ext>
            </a:extLst>
          </p:cNvPr>
          <p:cNvSpPr txBox="1"/>
          <p:nvPr userDrawn="1"/>
        </p:nvSpPr>
        <p:spPr>
          <a:xfrm>
            <a:off x="7374190" y="4612116"/>
            <a:ext cx="1599551" cy="193027"/>
          </a:xfrm>
          <a:prstGeom prst="rect">
            <a:avLst/>
          </a:prstGeom>
          <a:noFill/>
        </p:spPr>
        <p:txBody>
          <a:bodyPr wrap="square" tIns="27000" bIns="27000" rtlCol="0">
            <a:spAutoFit/>
          </a:bodyPr>
          <a:lstStyle/>
          <a:p>
            <a:pPr algn="ctr"/>
            <a:r>
              <a:rPr lang="de-DE" sz="900"/>
              <a:t>Krankenversicherung</a:t>
            </a:r>
          </a:p>
        </p:txBody>
      </p:sp>
      <p:sp>
        <p:nvSpPr>
          <p:cNvPr id="22" name="Textfeld 21">
            <a:extLst>
              <a:ext uri="{FF2B5EF4-FFF2-40B4-BE49-F238E27FC236}">
                <a16:creationId xmlns:a16="http://schemas.microsoft.com/office/drawing/2014/main" id="{8DAEA68D-78A0-4FD2-99E7-6BFA2CAC85C8}"/>
              </a:ext>
            </a:extLst>
          </p:cNvPr>
          <p:cNvSpPr txBox="1"/>
          <p:nvPr userDrawn="1"/>
        </p:nvSpPr>
        <p:spPr>
          <a:xfrm>
            <a:off x="5574696" y="4612116"/>
            <a:ext cx="1599551" cy="193027"/>
          </a:xfrm>
          <a:prstGeom prst="rect">
            <a:avLst/>
          </a:prstGeom>
          <a:noFill/>
        </p:spPr>
        <p:txBody>
          <a:bodyPr wrap="square" tIns="27000" bIns="27000" rtlCol="0">
            <a:spAutoFit/>
          </a:bodyPr>
          <a:lstStyle/>
          <a:p>
            <a:pPr algn="ctr"/>
            <a:r>
              <a:rPr lang="de-DE" sz="900"/>
              <a:t>Gesundheitsleistungen</a:t>
            </a:r>
          </a:p>
        </p:txBody>
      </p:sp>
      <p:sp>
        <p:nvSpPr>
          <p:cNvPr id="23" name="Textfeld 22">
            <a:extLst>
              <a:ext uri="{FF2B5EF4-FFF2-40B4-BE49-F238E27FC236}">
                <a16:creationId xmlns:a16="http://schemas.microsoft.com/office/drawing/2014/main" id="{7B74B75D-6BB9-42DB-AD04-3461EC57AE36}"/>
              </a:ext>
            </a:extLst>
          </p:cNvPr>
          <p:cNvSpPr txBox="1"/>
          <p:nvPr userDrawn="1"/>
        </p:nvSpPr>
        <p:spPr>
          <a:xfrm>
            <a:off x="3775201" y="4612116"/>
            <a:ext cx="1599551" cy="193027"/>
          </a:xfrm>
          <a:prstGeom prst="rect">
            <a:avLst/>
          </a:prstGeom>
          <a:noFill/>
        </p:spPr>
        <p:txBody>
          <a:bodyPr wrap="square" tIns="27000" bIns="27000" rtlCol="0">
            <a:spAutoFit/>
          </a:bodyPr>
          <a:lstStyle/>
          <a:p>
            <a:pPr algn="ctr"/>
            <a:r>
              <a:rPr lang="de-DE" sz="900"/>
              <a:t>Bürgernähe</a:t>
            </a:r>
          </a:p>
        </p:txBody>
      </p:sp>
      <p:sp>
        <p:nvSpPr>
          <p:cNvPr id="24" name="Textfeld 23">
            <a:extLst>
              <a:ext uri="{FF2B5EF4-FFF2-40B4-BE49-F238E27FC236}">
                <a16:creationId xmlns:a16="http://schemas.microsoft.com/office/drawing/2014/main" id="{E56F6A51-04A7-431C-95A8-E64504B22E1B}"/>
              </a:ext>
            </a:extLst>
          </p:cNvPr>
          <p:cNvSpPr txBox="1"/>
          <p:nvPr userDrawn="1"/>
        </p:nvSpPr>
        <p:spPr>
          <a:xfrm>
            <a:off x="1975707" y="4612116"/>
            <a:ext cx="1599551" cy="193027"/>
          </a:xfrm>
          <a:prstGeom prst="rect">
            <a:avLst/>
          </a:prstGeom>
          <a:noFill/>
        </p:spPr>
        <p:txBody>
          <a:bodyPr wrap="square" tIns="27000" bIns="27000" rtlCol="0">
            <a:spAutoFit/>
          </a:bodyPr>
          <a:lstStyle/>
          <a:p>
            <a:pPr algn="ctr"/>
            <a:r>
              <a:rPr lang="de-DE" sz="900"/>
              <a:t>Trinkwasser</a:t>
            </a:r>
          </a:p>
        </p:txBody>
      </p:sp>
      <p:pic>
        <p:nvPicPr>
          <p:cNvPr id="25" name="Grafik 24">
            <a:hlinkClick r:id="rId2" action="ppaction://hlinkpres?slideindex=1&amp;slidetitle="/>
            <a:extLst>
              <a:ext uri="{FF2B5EF4-FFF2-40B4-BE49-F238E27FC236}">
                <a16:creationId xmlns:a16="http://schemas.microsoft.com/office/drawing/2014/main" id="{16C39102-C3A4-4D53-A3EC-A5BD7D05EA5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76213" y="169068"/>
            <a:ext cx="1600200" cy="900113"/>
          </a:xfrm>
          <a:prstGeom prst="rect">
            <a:avLst/>
          </a:prstGeom>
        </p:spPr>
      </p:pic>
      <p:pic>
        <p:nvPicPr>
          <p:cNvPr id="26" name="Grafik 25">
            <a:hlinkClick r:id="rId4" action="ppaction://hlinkpres?slideindex=1&amp;slidetitle="/>
            <a:extLst>
              <a:ext uri="{FF2B5EF4-FFF2-40B4-BE49-F238E27FC236}">
                <a16:creationId xmlns:a16="http://schemas.microsoft.com/office/drawing/2014/main" id="{57CF7036-F813-40A1-9E2E-ABACA3F037C3}"/>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975707" y="169068"/>
            <a:ext cx="1600200" cy="900113"/>
          </a:xfrm>
          <a:prstGeom prst="rect">
            <a:avLst/>
          </a:prstGeom>
        </p:spPr>
      </p:pic>
      <p:pic>
        <p:nvPicPr>
          <p:cNvPr id="27" name="Grafik 26">
            <a:hlinkClick r:id="rId6" action="ppaction://hlinkpres?slideindex=1&amp;slidetitle="/>
            <a:extLst>
              <a:ext uri="{FF2B5EF4-FFF2-40B4-BE49-F238E27FC236}">
                <a16:creationId xmlns:a16="http://schemas.microsoft.com/office/drawing/2014/main" id="{7912ACEE-CCB0-464A-9387-6330900DB13A}"/>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3775202" y="169068"/>
            <a:ext cx="1600200" cy="900113"/>
          </a:xfrm>
          <a:prstGeom prst="rect">
            <a:avLst/>
          </a:prstGeom>
        </p:spPr>
      </p:pic>
      <p:pic>
        <p:nvPicPr>
          <p:cNvPr id="28" name="Grafik 27">
            <a:hlinkClick r:id="rId8" action="ppaction://hlinkpres?slideindex=1&amp;slidetitle="/>
            <a:extLst>
              <a:ext uri="{FF2B5EF4-FFF2-40B4-BE49-F238E27FC236}">
                <a16:creationId xmlns:a16="http://schemas.microsoft.com/office/drawing/2014/main" id="{96EF09DB-910E-40B0-A04E-CC96109F2E90}"/>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5574696" y="169068"/>
            <a:ext cx="1600200" cy="900113"/>
          </a:xfrm>
          <a:prstGeom prst="rect">
            <a:avLst/>
          </a:prstGeom>
        </p:spPr>
      </p:pic>
      <p:pic>
        <p:nvPicPr>
          <p:cNvPr id="29" name="Grafik 28">
            <a:hlinkClick r:id="rId10" action="ppaction://hlinkpres?slideindex=1&amp;slidetitle="/>
            <a:extLst>
              <a:ext uri="{FF2B5EF4-FFF2-40B4-BE49-F238E27FC236}">
                <a16:creationId xmlns:a16="http://schemas.microsoft.com/office/drawing/2014/main" id="{33E2B69F-172A-4E8B-9151-833F5F05915C}"/>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7374191" y="169068"/>
            <a:ext cx="1600200" cy="900113"/>
          </a:xfrm>
          <a:prstGeom prst="rect">
            <a:avLst/>
          </a:prstGeom>
        </p:spPr>
      </p:pic>
      <p:pic>
        <p:nvPicPr>
          <p:cNvPr id="30" name="Grafik 29">
            <a:hlinkClick r:id="rId12" action="ppaction://hlinkpres?slideindex=1&amp;slidetitle="/>
            <a:extLst>
              <a:ext uri="{FF2B5EF4-FFF2-40B4-BE49-F238E27FC236}">
                <a16:creationId xmlns:a16="http://schemas.microsoft.com/office/drawing/2014/main" id="{96100F2C-B59A-4986-A2C8-A6BA61B672B0}"/>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176213" y="1350168"/>
            <a:ext cx="1600200" cy="900113"/>
          </a:xfrm>
          <a:prstGeom prst="rect">
            <a:avLst/>
          </a:prstGeom>
        </p:spPr>
      </p:pic>
      <p:pic>
        <p:nvPicPr>
          <p:cNvPr id="31" name="Grafik 30">
            <a:hlinkClick r:id="rId14" action="ppaction://hlinkpres?slideindex=1&amp;slidetitle="/>
            <a:extLst>
              <a:ext uri="{FF2B5EF4-FFF2-40B4-BE49-F238E27FC236}">
                <a16:creationId xmlns:a16="http://schemas.microsoft.com/office/drawing/2014/main" id="{70A66EDE-B0FA-45C1-85A5-89382CB2F865}"/>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1975707" y="1349803"/>
            <a:ext cx="1600200" cy="900113"/>
          </a:xfrm>
          <a:prstGeom prst="rect">
            <a:avLst/>
          </a:prstGeom>
        </p:spPr>
      </p:pic>
      <p:pic>
        <p:nvPicPr>
          <p:cNvPr id="32" name="Grafik 31">
            <a:hlinkClick r:id="rId16" action="ppaction://hlinkpres?slideindex=1&amp;slidetitle="/>
            <a:extLst>
              <a:ext uri="{FF2B5EF4-FFF2-40B4-BE49-F238E27FC236}">
                <a16:creationId xmlns:a16="http://schemas.microsoft.com/office/drawing/2014/main" id="{0D27D389-2CD1-4442-B01A-12D2F1C4F9BC}"/>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3775202" y="1350168"/>
            <a:ext cx="1600200" cy="900113"/>
          </a:xfrm>
          <a:prstGeom prst="rect">
            <a:avLst/>
          </a:prstGeom>
        </p:spPr>
      </p:pic>
      <p:pic>
        <p:nvPicPr>
          <p:cNvPr id="33" name="Grafik 32">
            <a:hlinkClick r:id="rId18" action="ppaction://hlinkpres?slideindex=1&amp;slidetitle="/>
            <a:extLst>
              <a:ext uri="{FF2B5EF4-FFF2-40B4-BE49-F238E27FC236}">
                <a16:creationId xmlns:a16="http://schemas.microsoft.com/office/drawing/2014/main" id="{D36416B0-0A1C-40AA-8C3E-2BB728359922}"/>
              </a:ext>
            </a:extLst>
          </p:cNvPr>
          <p:cNvPicPr>
            <a:picLocks noChangeAspect="1"/>
          </p:cNvPicPr>
          <p:nvPr userDrawn="1"/>
        </p:nvPicPr>
        <p:blipFill>
          <a:blip r:embed="rId19" cstate="hqprint">
            <a:extLst>
              <a:ext uri="{28A0092B-C50C-407E-A947-70E740481C1C}">
                <a14:useLocalDpi xmlns:a14="http://schemas.microsoft.com/office/drawing/2010/main"/>
              </a:ext>
            </a:extLst>
          </a:blip>
          <a:stretch>
            <a:fillRect/>
          </a:stretch>
        </p:blipFill>
        <p:spPr>
          <a:xfrm>
            <a:off x="5574696" y="1350168"/>
            <a:ext cx="1600200" cy="900113"/>
          </a:xfrm>
          <a:prstGeom prst="rect">
            <a:avLst/>
          </a:prstGeom>
        </p:spPr>
      </p:pic>
      <p:pic>
        <p:nvPicPr>
          <p:cNvPr id="34" name="Grafik 33">
            <a:hlinkClick r:id="rId20" action="ppaction://hlinkpres?slideindex=1&amp;slidetitle="/>
            <a:extLst>
              <a:ext uri="{FF2B5EF4-FFF2-40B4-BE49-F238E27FC236}">
                <a16:creationId xmlns:a16="http://schemas.microsoft.com/office/drawing/2014/main" id="{F03B4839-F52D-4954-B1AF-38DE834300B6}"/>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7374191" y="1350168"/>
            <a:ext cx="1600200" cy="900113"/>
          </a:xfrm>
          <a:prstGeom prst="rect">
            <a:avLst/>
          </a:prstGeom>
        </p:spPr>
      </p:pic>
      <p:pic>
        <p:nvPicPr>
          <p:cNvPr id="35" name="Grafik 34">
            <a:hlinkClick r:id="rId22" action="ppaction://hlinkpres?slideindex=1&amp;slidetitle="/>
            <a:extLst>
              <a:ext uri="{FF2B5EF4-FFF2-40B4-BE49-F238E27FC236}">
                <a16:creationId xmlns:a16="http://schemas.microsoft.com/office/drawing/2014/main" id="{19B4DEA3-361A-43BF-BA30-D44A90B3CB54}"/>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176213" y="2531268"/>
            <a:ext cx="1600200" cy="900113"/>
          </a:xfrm>
          <a:prstGeom prst="rect">
            <a:avLst/>
          </a:prstGeom>
        </p:spPr>
      </p:pic>
      <p:pic>
        <p:nvPicPr>
          <p:cNvPr id="36" name="Grafik 35">
            <a:hlinkClick r:id="rId24" action="ppaction://hlinkpres?slideindex=1&amp;slidetitle="/>
            <a:extLst>
              <a:ext uri="{FF2B5EF4-FFF2-40B4-BE49-F238E27FC236}">
                <a16:creationId xmlns:a16="http://schemas.microsoft.com/office/drawing/2014/main" id="{13E3FCB1-E683-406A-96E2-731F73344DE6}"/>
              </a:ext>
            </a:extLst>
          </p:cNvPr>
          <p:cNvPicPr>
            <a:picLocks noChangeAspect="1"/>
          </p:cNvPicPr>
          <p:nvPr userDrawn="1"/>
        </p:nvPicPr>
        <p:blipFill>
          <a:blip r:embed="rId25" cstate="hqprint">
            <a:extLst>
              <a:ext uri="{28A0092B-C50C-407E-A947-70E740481C1C}">
                <a14:useLocalDpi xmlns:a14="http://schemas.microsoft.com/office/drawing/2010/main"/>
              </a:ext>
            </a:extLst>
          </a:blip>
          <a:stretch>
            <a:fillRect/>
          </a:stretch>
        </p:blipFill>
        <p:spPr>
          <a:xfrm>
            <a:off x="1975707" y="2531268"/>
            <a:ext cx="1600200" cy="900113"/>
          </a:xfrm>
          <a:prstGeom prst="rect">
            <a:avLst/>
          </a:prstGeom>
        </p:spPr>
      </p:pic>
      <p:pic>
        <p:nvPicPr>
          <p:cNvPr id="37" name="Grafik 36">
            <a:hlinkClick r:id="rId26" action="ppaction://hlinkpres?slideindex=1&amp;slidetitle="/>
            <a:extLst>
              <a:ext uri="{FF2B5EF4-FFF2-40B4-BE49-F238E27FC236}">
                <a16:creationId xmlns:a16="http://schemas.microsoft.com/office/drawing/2014/main" id="{36364EB8-6C63-4DE6-B542-6A666C8858A3}"/>
              </a:ext>
            </a:extLst>
          </p:cNvPr>
          <p:cNvPicPr>
            <a:picLocks noChangeAspect="1"/>
          </p:cNvPicPr>
          <p:nvPr userDrawn="1"/>
        </p:nvPicPr>
        <p:blipFill>
          <a:blip r:embed="rId27" cstate="hqprint">
            <a:extLst>
              <a:ext uri="{28A0092B-C50C-407E-A947-70E740481C1C}">
                <a14:useLocalDpi xmlns:a14="http://schemas.microsoft.com/office/drawing/2010/main"/>
              </a:ext>
            </a:extLst>
          </a:blip>
          <a:stretch>
            <a:fillRect/>
          </a:stretch>
        </p:blipFill>
        <p:spPr>
          <a:xfrm>
            <a:off x="3775202" y="2531268"/>
            <a:ext cx="1600200" cy="900113"/>
          </a:xfrm>
          <a:prstGeom prst="rect">
            <a:avLst/>
          </a:prstGeom>
        </p:spPr>
      </p:pic>
      <p:pic>
        <p:nvPicPr>
          <p:cNvPr id="38" name="Grafik 37">
            <a:hlinkClick r:id="rId28" action="ppaction://hlinkpres?slideindex=1&amp;slidetitle="/>
            <a:extLst>
              <a:ext uri="{FF2B5EF4-FFF2-40B4-BE49-F238E27FC236}">
                <a16:creationId xmlns:a16="http://schemas.microsoft.com/office/drawing/2014/main" id="{888053BD-EED9-49AE-B3CC-2A3F40713018}"/>
              </a:ext>
            </a:extLst>
          </p:cNvPr>
          <p:cNvPicPr>
            <a:picLocks noChangeAspect="1"/>
          </p:cNvPicPr>
          <p:nvPr userDrawn="1"/>
        </p:nvPicPr>
        <p:blipFill>
          <a:blip r:embed="rId29" cstate="hqprint">
            <a:extLst>
              <a:ext uri="{28A0092B-C50C-407E-A947-70E740481C1C}">
                <a14:useLocalDpi xmlns:a14="http://schemas.microsoft.com/office/drawing/2010/main"/>
              </a:ext>
            </a:extLst>
          </a:blip>
          <a:stretch>
            <a:fillRect/>
          </a:stretch>
        </p:blipFill>
        <p:spPr>
          <a:xfrm>
            <a:off x="5574696" y="2531268"/>
            <a:ext cx="1600200" cy="900113"/>
          </a:xfrm>
          <a:prstGeom prst="rect">
            <a:avLst/>
          </a:prstGeom>
        </p:spPr>
      </p:pic>
      <p:pic>
        <p:nvPicPr>
          <p:cNvPr id="39" name="Grafik 38">
            <a:hlinkClick r:id="rId30" action="ppaction://hlinkpres?slideindex=1&amp;slidetitle="/>
            <a:extLst>
              <a:ext uri="{FF2B5EF4-FFF2-40B4-BE49-F238E27FC236}">
                <a16:creationId xmlns:a16="http://schemas.microsoft.com/office/drawing/2014/main" id="{5B883E12-0F75-45B7-A2C6-2180A8BF4615}"/>
              </a:ext>
            </a:extLst>
          </p:cNvPr>
          <p:cNvPicPr>
            <a:picLocks noChangeAspect="1"/>
          </p:cNvPicPr>
          <p:nvPr userDrawn="1"/>
        </p:nvPicPr>
        <p:blipFill>
          <a:blip r:embed="rId31" cstate="hqprint">
            <a:extLst>
              <a:ext uri="{28A0092B-C50C-407E-A947-70E740481C1C}">
                <a14:useLocalDpi xmlns:a14="http://schemas.microsoft.com/office/drawing/2010/main"/>
              </a:ext>
            </a:extLst>
          </a:blip>
          <a:stretch>
            <a:fillRect/>
          </a:stretch>
        </p:blipFill>
        <p:spPr>
          <a:xfrm>
            <a:off x="7374191" y="2531268"/>
            <a:ext cx="1600200" cy="900113"/>
          </a:xfrm>
          <a:prstGeom prst="rect">
            <a:avLst/>
          </a:prstGeom>
        </p:spPr>
      </p:pic>
      <p:pic>
        <p:nvPicPr>
          <p:cNvPr id="40" name="Grafik 39">
            <a:hlinkClick r:id="rId32" action="ppaction://hlinkpres?slideindex=1&amp;slidetitle="/>
            <a:extLst>
              <a:ext uri="{FF2B5EF4-FFF2-40B4-BE49-F238E27FC236}">
                <a16:creationId xmlns:a16="http://schemas.microsoft.com/office/drawing/2014/main" id="{5E441524-C0E8-4608-888E-0D7968C45877}"/>
              </a:ext>
            </a:extLst>
          </p:cNvPr>
          <p:cNvPicPr>
            <a:picLocks noChangeAspect="1"/>
          </p:cNvPicPr>
          <p:nvPr userDrawn="1"/>
        </p:nvPicPr>
        <p:blipFill>
          <a:blip r:embed="rId33" cstate="hqprint">
            <a:extLst>
              <a:ext uri="{28A0092B-C50C-407E-A947-70E740481C1C}">
                <a14:useLocalDpi xmlns:a14="http://schemas.microsoft.com/office/drawing/2010/main"/>
              </a:ext>
            </a:extLst>
          </a:blip>
          <a:stretch>
            <a:fillRect/>
          </a:stretch>
        </p:blipFill>
        <p:spPr>
          <a:xfrm>
            <a:off x="176213" y="3712368"/>
            <a:ext cx="1600200" cy="900113"/>
          </a:xfrm>
          <a:prstGeom prst="rect">
            <a:avLst/>
          </a:prstGeom>
        </p:spPr>
      </p:pic>
      <p:pic>
        <p:nvPicPr>
          <p:cNvPr id="41" name="Grafik 40">
            <a:hlinkClick r:id="rId34" action="ppaction://hlinkpres?slideindex=1&amp;slidetitle="/>
            <a:extLst>
              <a:ext uri="{FF2B5EF4-FFF2-40B4-BE49-F238E27FC236}">
                <a16:creationId xmlns:a16="http://schemas.microsoft.com/office/drawing/2014/main" id="{14079DEF-DEEC-4C14-9100-561CEC3BD4B2}"/>
              </a:ext>
            </a:extLst>
          </p:cNvPr>
          <p:cNvPicPr>
            <a:picLocks noChangeAspect="1"/>
          </p:cNvPicPr>
          <p:nvPr userDrawn="1"/>
        </p:nvPicPr>
        <p:blipFill>
          <a:blip r:embed="rId35" cstate="hqprint">
            <a:extLst>
              <a:ext uri="{28A0092B-C50C-407E-A947-70E740481C1C}">
                <a14:useLocalDpi xmlns:a14="http://schemas.microsoft.com/office/drawing/2010/main"/>
              </a:ext>
            </a:extLst>
          </a:blip>
          <a:stretch>
            <a:fillRect/>
          </a:stretch>
        </p:blipFill>
        <p:spPr>
          <a:xfrm>
            <a:off x="1975707" y="3712368"/>
            <a:ext cx="1600200" cy="900113"/>
          </a:xfrm>
          <a:prstGeom prst="rect">
            <a:avLst/>
          </a:prstGeom>
        </p:spPr>
      </p:pic>
      <p:pic>
        <p:nvPicPr>
          <p:cNvPr id="42" name="Grafik 41">
            <a:hlinkClick r:id="rId36" action="ppaction://hlinkpres?slideindex=1&amp;slidetitle="/>
            <a:extLst>
              <a:ext uri="{FF2B5EF4-FFF2-40B4-BE49-F238E27FC236}">
                <a16:creationId xmlns:a16="http://schemas.microsoft.com/office/drawing/2014/main" id="{A0F5E7D9-18FB-4A06-856E-EA5F3332AA74}"/>
              </a:ext>
            </a:extLst>
          </p:cNvPr>
          <p:cNvPicPr>
            <a:picLocks noChangeAspect="1"/>
          </p:cNvPicPr>
          <p:nvPr userDrawn="1"/>
        </p:nvPicPr>
        <p:blipFill>
          <a:blip r:embed="rId37" cstate="hqprint">
            <a:extLst>
              <a:ext uri="{28A0092B-C50C-407E-A947-70E740481C1C}">
                <a14:useLocalDpi xmlns:a14="http://schemas.microsoft.com/office/drawing/2010/main"/>
              </a:ext>
            </a:extLst>
          </a:blip>
          <a:stretch>
            <a:fillRect/>
          </a:stretch>
        </p:blipFill>
        <p:spPr>
          <a:xfrm>
            <a:off x="3775202" y="3712368"/>
            <a:ext cx="1600200" cy="900113"/>
          </a:xfrm>
          <a:prstGeom prst="rect">
            <a:avLst/>
          </a:prstGeom>
        </p:spPr>
      </p:pic>
      <p:pic>
        <p:nvPicPr>
          <p:cNvPr id="43" name="Grafik 42">
            <a:hlinkClick r:id="rId38" action="ppaction://hlinkpres?slideindex=1&amp;slidetitle="/>
            <a:extLst>
              <a:ext uri="{FF2B5EF4-FFF2-40B4-BE49-F238E27FC236}">
                <a16:creationId xmlns:a16="http://schemas.microsoft.com/office/drawing/2014/main" id="{0A19041C-5497-45A2-A053-250084D22A31}"/>
              </a:ext>
            </a:extLst>
          </p:cNvPr>
          <p:cNvPicPr>
            <a:picLocks noChangeAspect="1"/>
          </p:cNvPicPr>
          <p:nvPr userDrawn="1"/>
        </p:nvPicPr>
        <p:blipFill>
          <a:blip r:embed="rId39" cstate="hqprint">
            <a:extLst>
              <a:ext uri="{28A0092B-C50C-407E-A947-70E740481C1C}">
                <a14:useLocalDpi xmlns:a14="http://schemas.microsoft.com/office/drawing/2010/main"/>
              </a:ext>
            </a:extLst>
          </a:blip>
          <a:stretch>
            <a:fillRect/>
          </a:stretch>
        </p:blipFill>
        <p:spPr>
          <a:xfrm>
            <a:off x="5574696" y="3712368"/>
            <a:ext cx="1600200" cy="900113"/>
          </a:xfrm>
          <a:prstGeom prst="rect">
            <a:avLst/>
          </a:prstGeom>
        </p:spPr>
      </p:pic>
      <p:pic>
        <p:nvPicPr>
          <p:cNvPr id="44" name="Grafik 43">
            <a:hlinkClick r:id="rId40" action="ppaction://hlinkpres?slideindex=1&amp;slidetitle="/>
            <a:extLst>
              <a:ext uri="{FF2B5EF4-FFF2-40B4-BE49-F238E27FC236}">
                <a16:creationId xmlns:a16="http://schemas.microsoft.com/office/drawing/2014/main" id="{EFBDC756-A160-4FC5-872D-2F80F6C091AD}"/>
              </a:ext>
            </a:extLst>
          </p:cNvPr>
          <p:cNvPicPr>
            <a:picLocks noChangeAspect="1"/>
          </p:cNvPicPr>
          <p:nvPr userDrawn="1"/>
        </p:nvPicPr>
        <p:blipFill>
          <a:blip r:embed="rId41" cstate="hqprint">
            <a:extLst>
              <a:ext uri="{28A0092B-C50C-407E-A947-70E740481C1C}">
                <a14:useLocalDpi xmlns:a14="http://schemas.microsoft.com/office/drawing/2010/main"/>
              </a:ext>
            </a:extLst>
          </a:blip>
          <a:stretch>
            <a:fillRect/>
          </a:stretch>
        </p:blipFill>
        <p:spPr>
          <a:xfrm>
            <a:off x="7374191" y="3712368"/>
            <a:ext cx="1600200" cy="900113"/>
          </a:xfrm>
          <a:prstGeom prst="rect">
            <a:avLst/>
          </a:prstGeom>
        </p:spPr>
      </p:pic>
    </p:spTree>
    <p:extLst>
      <p:ext uri="{BB962C8B-B14F-4D97-AF65-F5344CB8AC3E}">
        <p14:creationId xmlns:p14="http://schemas.microsoft.com/office/powerpoint/2010/main" val="4211224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ntakt und Abschlus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D8B859D-5138-48E7-8EBF-F4CD58DF6DE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76213" y="169069"/>
            <a:ext cx="8803481" cy="4048852"/>
          </a:xfrm>
          <a:prstGeom prst="rect">
            <a:avLst/>
          </a:prstGeom>
        </p:spPr>
      </p:pic>
      <p:grpSp>
        <p:nvGrpSpPr>
          <p:cNvPr id="24" name="Gruppieren 23">
            <a:extLst>
              <a:ext uri="{FF2B5EF4-FFF2-40B4-BE49-F238E27FC236}">
                <a16:creationId xmlns:a16="http://schemas.microsoft.com/office/drawing/2014/main" id="{FC1257A2-98E0-4FA4-B2D3-638362B339B8}"/>
              </a:ext>
            </a:extLst>
          </p:cNvPr>
          <p:cNvGrpSpPr/>
          <p:nvPr userDrawn="1"/>
        </p:nvGrpSpPr>
        <p:grpSpPr>
          <a:xfrm>
            <a:off x="-10390" y="523876"/>
            <a:ext cx="9164782" cy="3694045"/>
            <a:chOff x="-13854" y="1759527"/>
            <a:chExt cx="12219709" cy="4087995"/>
          </a:xfrm>
        </p:grpSpPr>
        <p:sp>
          <p:nvSpPr>
            <p:cNvPr id="25" name="3eea7b69-0fd6-46c6-b35d-522f175830ef">
              <a:extLst>
                <a:ext uri="{FF2B5EF4-FFF2-40B4-BE49-F238E27FC236}">
                  <a16:creationId xmlns:a16="http://schemas.microsoft.com/office/drawing/2014/main" id="{78FB2CBF-90CA-48E5-947C-611CC40E1DCB}"/>
                </a:ext>
              </a:extLst>
            </p:cNvPr>
            <p:cNvSpPr/>
            <p:nvPr/>
          </p:nvSpPr>
          <p:spPr>
            <a:xfrm>
              <a:off x="-1" y="1759527"/>
              <a:ext cx="12205856" cy="408799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013"/>
            </a:p>
          </p:txBody>
        </p:sp>
        <p:sp>
          <p:nvSpPr>
            <p:cNvPr id="26" name="cf23d993-bef7-457d-af65-6d0ef266a597">
              <a:extLst>
                <a:ext uri="{FF2B5EF4-FFF2-40B4-BE49-F238E27FC236}">
                  <a16:creationId xmlns:a16="http://schemas.microsoft.com/office/drawing/2014/main" id="{7122E82C-DA5E-48D3-A018-D08D1BAA6712}"/>
                </a:ext>
              </a:extLst>
            </p:cNvPr>
            <p:cNvSpPr/>
            <p:nvPr/>
          </p:nvSpPr>
          <p:spPr>
            <a:xfrm>
              <a:off x="-13854" y="1759528"/>
              <a:ext cx="12205854" cy="4087994"/>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pic>
        <p:nvPicPr>
          <p:cNvPr id="6" name="Grafik 5">
            <a:extLst>
              <a:ext uri="{FF2B5EF4-FFF2-40B4-BE49-F238E27FC236}">
                <a16:creationId xmlns:a16="http://schemas.microsoft.com/office/drawing/2014/main" id="{5C436787-1278-45A3-8406-30CE2962C61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207329" y="4546464"/>
            <a:ext cx="1729633" cy="477379"/>
          </a:xfrm>
          <a:prstGeom prst="rect">
            <a:avLst/>
          </a:prstGeom>
        </p:spPr>
      </p:pic>
      <p:sp>
        <p:nvSpPr>
          <p:cNvPr id="7" name="TextBox 7">
            <a:extLst>
              <a:ext uri="{FF2B5EF4-FFF2-40B4-BE49-F238E27FC236}">
                <a16:creationId xmlns:a16="http://schemas.microsoft.com/office/drawing/2014/main" id="{EF730874-F586-4837-99D9-8EB6DA9F5266}"/>
              </a:ext>
            </a:extLst>
          </p:cNvPr>
          <p:cNvSpPr txBox="1"/>
          <p:nvPr userDrawn="1"/>
        </p:nvSpPr>
        <p:spPr>
          <a:xfrm>
            <a:off x="1888776" y="2994674"/>
            <a:ext cx="2983574" cy="1177245"/>
          </a:xfrm>
          <a:prstGeom prst="rect">
            <a:avLst/>
          </a:prstGeom>
          <a:noFill/>
        </p:spPr>
        <p:txBody>
          <a:bodyPr wrap="none" rtlCol="0">
            <a:spAutoFit/>
          </a:bodyPr>
          <a:lstStyle/>
          <a:p>
            <a:pPr>
              <a:spcBef>
                <a:spcPts val="1800"/>
              </a:spcBef>
              <a:buClr>
                <a:srgbClr val="C00000"/>
              </a:buClr>
            </a:pPr>
            <a:r>
              <a:rPr lang="de-DE" sz="1350" dirty="0">
                <a:solidFill>
                  <a:schemeClr val="tx1">
                    <a:lumMod val="75000"/>
                    <a:lumOff val="25000"/>
                  </a:schemeClr>
                </a:solidFill>
              </a:rPr>
              <a:t>www.giz.de</a:t>
            </a:r>
          </a:p>
          <a:p>
            <a:pPr>
              <a:spcBef>
                <a:spcPts val="1800"/>
              </a:spcBef>
              <a:buClr>
                <a:srgbClr val="C00000"/>
              </a:buClr>
            </a:pPr>
            <a:r>
              <a:rPr lang="de-DE" sz="1350" dirty="0">
                <a:solidFill>
                  <a:schemeClr val="tx1">
                    <a:lumMod val="75000"/>
                    <a:lumOff val="25000"/>
                  </a:schemeClr>
                </a:solidFill>
              </a:rPr>
              <a:t>https://twitter.com/giz_gmbh</a:t>
            </a:r>
          </a:p>
          <a:p>
            <a:pPr>
              <a:spcBef>
                <a:spcPts val="1800"/>
              </a:spcBef>
              <a:buClr>
                <a:srgbClr val="C00000"/>
              </a:buClr>
            </a:pPr>
            <a:r>
              <a:rPr lang="de-DE" sz="1350" dirty="0">
                <a:solidFill>
                  <a:schemeClr val="tx1">
                    <a:lumMod val="75000"/>
                    <a:lumOff val="25000"/>
                  </a:schemeClr>
                </a:solidFill>
              </a:rPr>
              <a:t>https://www.facebook.com/gizprofile/</a:t>
            </a:r>
          </a:p>
        </p:txBody>
      </p:sp>
      <p:pic>
        <p:nvPicPr>
          <p:cNvPr id="10" name="Grafik 9" descr="Ein Bild, das Axt, Werkzeug enthält.&#10;&#10;Mit sehr hoher Zuverlässigkeit generierte Beschreibung">
            <a:extLst>
              <a:ext uri="{FF2B5EF4-FFF2-40B4-BE49-F238E27FC236}">
                <a16:creationId xmlns:a16="http://schemas.microsoft.com/office/drawing/2014/main" id="{BA92F893-3E68-4890-87A8-467BD512CAB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415031" y="3420126"/>
            <a:ext cx="328002" cy="266775"/>
          </a:xfrm>
          <a:prstGeom prst="rect">
            <a:avLst/>
          </a:prstGeom>
        </p:spPr>
      </p:pic>
      <p:pic>
        <p:nvPicPr>
          <p:cNvPr id="11" name="Grafik 10">
            <a:extLst>
              <a:ext uri="{FF2B5EF4-FFF2-40B4-BE49-F238E27FC236}">
                <a16:creationId xmlns:a16="http://schemas.microsoft.com/office/drawing/2014/main" id="{D97A4B1C-172A-4361-AE70-2221EA12D9A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34620" y="3873376"/>
            <a:ext cx="264582" cy="264582"/>
          </a:xfrm>
          <a:prstGeom prst="rect">
            <a:avLst/>
          </a:prstGeom>
        </p:spPr>
      </p:pic>
      <p:grpSp>
        <p:nvGrpSpPr>
          <p:cNvPr id="12" name="Gruppieren 11">
            <a:extLst>
              <a:ext uri="{FF2B5EF4-FFF2-40B4-BE49-F238E27FC236}">
                <a16:creationId xmlns:a16="http://schemas.microsoft.com/office/drawing/2014/main" id="{ED83CE23-49D9-4E64-9D4D-BB9A8D842592}"/>
              </a:ext>
            </a:extLst>
          </p:cNvPr>
          <p:cNvGrpSpPr/>
          <p:nvPr userDrawn="1"/>
        </p:nvGrpSpPr>
        <p:grpSpPr>
          <a:xfrm>
            <a:off x="1406312" y="2983179"/>
            <a:ext cx="296292" cy="335370"/>
            <a:chOff x="4933951" y="-41275"/>
            <a:chExt cx="2130425" cy="2411413"/>
          </a:xfrm>
        </p:grpSpPr>
        <p:sp>
          <p:nvSpPr>
            <p:cNvPr id="13" name="Freeform 6">
              <a:extLst>
                <a:ext uri="{FF2B5EF4-FFF2-40B4-BE49-F238E27FC236}">
                  <a16:creationId xmlns:a16="http://schemas.microsoft.com/office/drawing/2014/main" id="{666C7203-11A3-4837-A8B3-C66C9A2829FF}"/>
                </a:ext>
              </a:extLst>
            </p:cNvPr>
            <p:cNvSpPr>
              <a:spLocks noEditPoints="1"/>
            </p:cNvSpPr>
            <p:nvPr/>
          </p:nvSpPr>
          <p:spPr bwMode="auto">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sp>
          <p:nvSpPr>
            <p:cNvPr id="14" name="Freeform 7">
              <a:extLst>
                <a:ext uri="{FF2B5EF4-FFF2-40B4-BE49-F238E27FC236}">
                  <a16:creationId xmlns:a16="http://schemas.microsoft.com/office/drawing/2014/main" id="{EC72E1CC-89FC-4447-A41C-00D4632008FD}"/>
                </a:ext>
              </a:extLst>
            </p:cNvPr>
            <p:cNvSpPr>
              <a:spLocks noEditPoints="1"/>
            </p:cNvSpPr>
            <p:nvPr/>
          </p:nvSpPr>
          <p:spPr bwMode="auto">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sp>
          <p:nvSpPr>
            <p:cNvPr id="15" name="Freeform 8">
              <a:extLst>
                <a:ext uri="{FF2B5EF4-FFF2-40B4-BE49-F238E27FC236}">
                  <a16:creationId xmlns:a16="http://schemas.microsoft.com/office/drawing/2014/main" id="{93932BA0-827C-4823-A981-33D3F5AAC58A}"/>
                </a:ext>
              </a:extLst>
            </p:cNvPr>
            <p:cNvSpPr>
              <a:spLocks/>
            </p:cNvSpPr>
            <p:nvPr/>
          </p:nvSpPr>
          <p:spPr bwMode="auto">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sp>
          <p:nvSpPr>
            <p:cNvPr id="16" name="Freeform 9">
              <a:extLst>
                <a:ext uri="{FF2B5EF4-FFF2-40B4-BE49-F238E27FC236}">
                  <a16:creationId xmlns:a16="http://schemas.microsoft.com/office/drawing/2014/main" id="{8F8571F6-0907-49A7-8CA1-744949172D65}"/>
                </a:ext>
              </a:extLst>
            </p:cNvPr>
            <p:cNvSpPr>
              <a:spLocks/>
            </p:cNvSpPr>
            <p:nvPr/>
          </p:nvSpPr>
          <p:spPr bwMode="auto">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sp>
          <p:nvSpPr>
            <p:cNvPr id="17" name="Freeform 10">
              <a:extLst>
                <a:ext uri="{FF2B5EF4-FFF2-40B4-BE49-F238E27FC236}">
                  <a16:creationId xmlns:a16="http://schemas.microsoft.com/office/drawing/2014/main" id="{5A1018EC-BB61-4C87-96A5-A43025FFF8E5}"/>
                </a:ext>
              </a:extLst>
            </p:cNvPr>
            <p:cNvSpPr>
              <a:spLocks/>
            </p:cNvSpPr>
            <p:nvPr/>
          </p:nvSpPr>
          <p:spPr bwMode="auto">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grpSp>
      <p:sp>
        <p:nvSpPr>
          <p:cNvPr id="18" name="Bildplatzhalter 2">
            <a:extLst>
              <a:ext uri="{FF2B5EF4-FFF2-40B4-BE49-F238E27FC236}">
                <a16:creationId xmlns:a16="http://schemas.microsoft.com/office/drawing/2014/main" id="{CE2D13AC-C402-4164-9648-808F0D1CC9EA}"/>
              </a:ext>
            </a:extLst>
          </p:cNvPr>
          <p:cNvSpPr>
            <a:spLocks noGrp="1"/>
          </p:cNvSpPr>
          <p:nvPr>
            <p:ph type="pic" sz="quarter" idx="12" hasCustomPrompt="1"/>
          </p:nvPr>
        </p:nvSpPr>
        <p:spPr>
          <a:xfrm>
            <a:off x="1406312" y="1120379"/>
            <a:ext cx="1372362" cy="1591865"/>
          </a:xfrm>
          <a:blipFill>
            <a:blip r:embed="rId6" cstate="hqprint">
              <a:extLst>
                <a:ext uri="{28A0092B-C50C-407E-A947-70E740481C1C}">
                  <a14:useLocalDpi xmlns:a14="http://schemas.microsoft.com/office/drawing/2010/main"/>
                </a:ext>
              </a:extLst>
            </a:blip>
            <a:srcRect/>
            <a:stretch>
              <a:fillRect/>
            </a:stretch>
          </a:blipFill>
        </p:spPr>
        <p:txBody>
          <a:bodyPr>
            <a:normAutofit/>
          </a:bodyPr>
          <a:lstStyle>
            <a:lvl1pPr marL="0" indent="0">
              <a:buNone/>
              <a:defRPr sz="900"/>
            </a:lvl1pPr>
          </a:lstStyle>
          <a:p>
            <a:r>
              <a:rPr lang="de-DE"/>
              <a:t>Foto</a:t>
            </a:r>
          </a:p>
        </p:txBody>
      </p:sp>
      <p:sp>
        <p:nvSpPr>
          <p:cNvPr id="19" name="Textplatzhalter 25">
            <a:extLst>
              <a:ext uri="{FF2B5EF4-FFF2-40B4-BE49-F238E27FC236}">
                <a16:creationId xmlns:a16="http://schemas.microsoft.com/office/drawing/2014/main" id="{18307553-CECC-4686-B819-62CE9FB13CB4}"/>
              </a:ext>
            </a:extLst>
          </p:cNvPr>
          <p:cNvSpPr>
            <a:spLocks noGrp="1"/>
          </p:cNvSpPr>
          <p:nvPr>
            <p:ph type="body" sz="quarter" idx="13" hasCustomPrompt="1"/>
          </p:nvPr>
        </p:nvSpPr>
        <p:spPr>
          <a:xfrm>
            <a:off x="3075852" y="1199523"/>
            <a:ext cx="2224991" cy="222963"/>
          </a:xfrm>
        </p:spPr>
        <p:txBody>
          <a:bodyPr>
            <a:noAutofit/>
          </a:bodyPr>
          <a:lstStyle>
            <a:lvl1pPr marL="0" indent="0">
              <a:buNone/>
              <a:defRPr lang="de-DE" sz="1350" b="1" kern="1200" dirty="0" smtClean="0">
                <a:solidFill>
                  <a:srgbClr val="C00000"/>
                </a:solidFill>
                <a:latin typeface="+mn-lt"/>
                <a:ea typeface="+mn-ea"/>
                <a:cs typeface="+mn-cs"/>
              </a:defRPr>
            </a:lvl1pPr>
            <a:lvl2pPr marL="342900" indent="0">
              <a:buNone/>
              <a:defRPr lang="de-DE" sz="1350" b="1" kern="1200" dirty="0" smtClean="0">
                <a:solidFill>
                  <a:srgbClr val="C00000"/>
                </a:solidFill>
                <a:latin typeface="+mn-lt"/>
                <a:ea typeface="+mn-ea"/>
                <a:cs typeface="+mn-cs"/>
              </a:defRPr>
            </a:lvl2pPr>
            <a:lvl3pPr marL="685800" indent="0">
              <a:buNone/>
              <a:defRPr lang="de-DE" sz="1350" b="1" kern="1200" dirty="0" smtClean="0">
                <a:solidFill>
                  <a:srgbClr val="C00000"/>
                </a:solidFill>
                <a:latin typeface="+mn-lt"/>
                <a:ea typeface="+mn-ea"/>
                <a:cs typeface="+mn-cs"/>
              </a:defRPr>
            </a:lvl3pPr>
            <a:lvl4pPr marL="1028700" indent="0">
              <a:buNone/>
              <a:defRPr lang="de-DE" sz="1350" b="1" kern="1200" dirty="0" smtClean="0">
                <a:solidFill>
                  <a:srgbClr val="C00000"/>
                </a:solidFill>
                <a:latin typeface="+mn-lt"/>
                <a:ea typeface="+mn-ea"/>
                <a:cs typeface="+mn-cs"/>
              </a:defRPr>
            </a:lvl4pPr>
            <a:lvl5pPr marL="1371600" indent="0">
              <a:buNone/>
              <a:defRPr lang="de-DE" sz="1350" b="1" kern="1200" dirty="0">
                <a:solidFill>
                  <a:srgbClr val="C00000"/>
                </a:solidFill>
                <a:latin typeface="+mn-lt"/>
                <a:ea typeface="+mn-ea"/>
                <a:cs typeface="+mn-cs"/>
              </a:defRPr>
            </a:lvl5pPr>
          </a:lstStyle>
          <a:p>
            <a:pPr lvl="0"/>
            <a:r>
              <a:rPr lang="de-DE" dirty="0"/>
              <a:t>Kontaktperson:</a:t>
            </a:r>
          </a:p>
        </p:txBody>
      </p:sp>
      <p:sp>
        <p:nvSpPr>
          <p:cNvPr id="20" name="Textplatzhalter 25">
            <a:extLst>
              <a:ext uri="{FF2B5EF4-FFF2-40B4-BE49-F238E27FC236}">
                <a16:creationId xmlns:a16="http://schemas.microsoft.com/office/drawing/2014/main" id="{E9414A62-B262-4424-9FC7-38F51A315D38}"/>
              </a:ext>
            </a:extLst>
          </p:cNvPr>
          <p:cNvSpPr>
            <a:spLocks noGrp="1"/>
          </p:cNvSpPr>
          <p:nvPr>
            <p:ph type="body" sz="quarter" idx="14" hasCustomPrompt="1"/>
          </p:nvPr>
        </p:nvSpPr>
        <p:spPr>
          <a:xfrm>
            <a:off x="3075852" y="1564994"/>
            <a:ext cx="2224991" cy="222963"/>
          </a:xfrm>
        </p:spPr>
        <p:txBody>
          <a:bodyPr tIns="0" bIns="0" anchor="b">
            <a:noAutofit/>
          </a:bodyPr>
          <a:lstStyle>
            <a:lvl1pPr marL="0" indent="0" algn="l" defTabSz="685800" rtl="0" eaLnBrk="1" latinLnBrk="0" hangingPunct="1">
              <a:buNone/>
              <a:defRPr lang="de-DE" sz="1200" b="1" kern="1200" dirty="0">
                <a:solidFill>
                  <a:schemeClr val="tx1"/>
                </a:solidFill>
                <a:latin typeface="+mn-lt"/>
                <a:ea typeface="+mn-ea"/>
                <a:cs typeface="+mn-cs"/>
              </a:defRPr>
            </a:lvl1pPr>
            <a:lvl2pPr marL="342900" indent="0">
              <a:buNone/>
              <a:defRPr lang="de-DE" sz="1350" b="1" kern="1200" dirty="0" smtClean="0">
                <a:solidFill>
                  <a:srgbClr val="C00000"/>
                </a:solidFill>
                <a:latin typeface="+mn-lt"/>
                <a:ea typeface="+mn-ea"/>
                <a:cs typeface="+mn-cs"/>
              </a:defRPr>
            </a:lvl2pPr>
            <a:lvl3pPr marL="685800" indent="0">
              <a:buNone/>
              <a:defRPr lang="de-DE" sz="1350" b="1" kern="1200" dirty="0" smtClean="0">
                <a:solidFill>
                  <a:srgbClr val="C00000"/>
                </a:solidFill>
                <a:latin typeface="+mn-lt"/>
                <a:ea typeface="+mn-ea"/>
                <a:cs typeface="+mn-cs"/>
              </a:defRPr>
            </a:lvl3pPr>
            <a:lvl4pPr marL="1028700" indent="0">
              <a:buNone/>
              <a:defRPr lang="de-DE" sz="1350" b="1" kern="1200" dirty="0" smtClean="0">
                <a:solidFill>
                  <a:srgbClr val="C00000"/>
                </a:solidFill>
                <a:latin typeface="+mn-lt"/>
                <a:ea typeface="+mn-ea"/>
                <a:cs typeface="+mn-cs"/>
              </a:defRPr>
            </a:lvl4pPr>
            <a:lvl5pPr marL="1371600" indent="0">
              <a:buNone/>
              <a:defRPr lang="de-DE" sz="1350" b="1" kern="1200" dirty="0">
                <a:solidFill>
                  <a:srgbClr val="C00000"/>
                </a:solidFill>
                <a:latin typeface="+mn-lt"/>
                <a:ea typeface="+mn-ea"/>
                <a:cs typeface="+mn-cs"/>
              </a:defRPr>
            </a:lvl5pPr>
          </a:lstStyle>
          <a:p>
            <a:pPr lvl="0"/>
            <a:r>
              <a:rPr lang="de-DE" dirty="0"/>
              <a:t>Vorname Nachname</a:t>
            </a:r>
          </a:p>
        </p:txBody>
      </p:sp>
      <p:sp>
        <p:nvSpPr>
          <p:cNvPr id="21" name="Textplatzhalter 25">
            <a:extLst>
              <a:ext uri="{FF2B5EF4-FFF2-40B4-BE49-F238E27FC236}">
                <a16:creationId xmlns:a16="http://schemas.microsoft.com/office/drawing/2014/main" id="{41E5337B-F5CB-49FE-B5C4-870835674442}"/>
              </a:ext>
            </a:extLst>
          </p:cNvPr>
          <p:cNvSpPr>
            <a:spLocks noGrp="1"/>
          </p:cNvSpPr>
          <p:nvPr>
            <p:ph type="body" sz="quarter" idx="15" hasCustomPrompt="1"/>
          </p:nvPr>
        </p:nvSpPr>
        <p:spPr>
          <a:xfrm>
            <a:off x="3075852" y="1802234"/>
            <a:ext cx="2224991" cy="175464"/>
          </a:xfrm>
        </p:spPr>
        <p:txBody>
          <a:bodyPr t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lang="de-DE" sz="1200" b="0" kern="1200" dirty="0">
                <a:solidFill>
                  <a:schemeClr val="tx1"/>
                </a:solidFill>
                <a:latin typeface="Arial" panose="020B0604020202020204" pitchFamily="34" charset="0"/>
                <a:ea typeface="+mn-ea"/>
                <a:cs typeface="Arial" panose="020B0604020202020204" pitchFamily="34" charset="0"/>
              </a:defRPr>
            </a:lvl1pPr>
            <a:lvl2pPr marL="342900" indent="0">
              <a:buNone/>
              <a:defRPr lang="de-DE" sz="1350" b="1" kern="1200" dirty="0" smtClean="0">
                <a:solidFill>
                  <a:srgbClr val="C00000"/>
                </a:solidFill>
                <a:latin typeface="+mn-lt"/>
                <a:ea typeface="+mn-ea"/>
                <a:cs typeface="+mn-cs"/>
              </a:defRPr>
            </a:lvl2pPr>
            <a:lvl3pPr marL="685800" indent="0">
              <a:buNone/>
              <a:defRPr lang="de-DE" sz="1350" b="1" kern="1200" dirty="0" smtClean="0">
                <a:solidFill>
                  <a:srgbClr val="C00000"/>
                </a:solidFill>
                <a:latin typeface="+mn-lt"/>
                <a:ea typeface="+mn-ea"/>
                <a:cs typeface="+mn-cs"/>
              </a:defRPr>
            </a:lvl3pPr>
            <a:lvl4pPr marL="1028700" indent="0">
              <a:buNone/>
              <a:defRPr lang="de-DE" sz="1350" b="1" kern="1200" dirty="0" smtClean="0">
                <a:solidFill>
                  <a:srgbClr val="C00000"/>
                </a:solidFill>
                <a:latin typeface="+mn-lt"/>
                <a:ea typeface="+mn-ea"/>
                <a:cs typeface="+mn-cs"/>
              </a:defRPr>
            </a:lvl4pPr>
            <a:lvl5pPr marL="1371600" indent="0">
              <a:buNone/>
              <a:defRPr lang="de-DE" sz="1350" b="1" kern="1200" dirty="0">
                <a:solidFill>
                  <a:srgbClr val="C00000"/>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Titel / Bezeichnung </a:t>
            </a:r>
          </a:p>
        </p:txBody>
      </p:sp>
      <p:sp>
        <p:nvSpPr>
          <p:cNvPr id="23" name="Textplatzhalter 25">
            <a:extLst>
              <a:ext uri="{FF2B5EF4-FFF2-40B4-BE49-F238E27FC236}">
                <a16:creationId xmlns:a16="http://schemas.microsoft.com/office/drawing/2014/main" id="{347E5C86-DC9E-4B98-BA62-C227ACD6CE54}"/>
              </a:ext>
            </a:extLst>
          </p:cNvPr>
          <p:cNvSpPr>
            <a:spLocks noGrp="1"/>
          </p:cNvSpPr>
          <p:nvPr>
            <p:ph type="body" sz="quarter" idx="17" hasCustomPrompt="1"/>
          </p:nvPr>
        </p:nvSpPr>
        <p:spPr>
          <a:xfrm>
            <a:off x="3075852" y="2130586"/>
            <a:ext cx="2224991" cy="175464"/>
          </a:xfrm>
        </p:spPr>
        <p:txBody>
          <a:bodyPr t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lang="de-DE" sz="1200" b="0" kern="1200" dirty="0">
                <a:solidFill>
                  <a:schemeClr val="tx1"/>
                </a:solidFill>
                <a:latin typeface="Arial" panose="020B0604020202020204" pitchFamily="34" charset="0"/>
                <a:ea typeface="+mn-ea"/>
                <a:cs typeface="Arial" panose="020B0604020202020204" pitchFamily="34" charset="0"/>
              </a:defRPr>
            </a:lvl1pPr>
            <a:lvl2pPr marL="342900" indent="0">
              <a:buNone/>
              <a:defRPr lang="de-DE" sz="1350" b="1" kern="1200" dirty="0" smtClean="0">
                <a:solidFill>
                  <a:srgbClr val="C00000"/>
                </a:solidFill>
                <a:latin typeface="+mn-lt"/>
                <a:ea typeface="+mn-ea"/>
                <a:cs typeface="+mn-cs"/>
              </a:defRPr>
            </a:lvl2pPr>
            <a:lvl3pPr marL="685800" indent="0">
              <a:buNone/>
              <a:defRPr lang="de-DE" sz="1350" b="1" kern="1200" dirty="0" smtClean="0">
                <a:solidFill>
                  <a:srgbClr val="C00000"/>
                </a:solidFill>
                <a:latin typeface="+mn-lt"/>
                <a:ea typeface="+mn-ea"/>
                <a:cs typeface="+mn-cs"/>
              </a:defRPr>
            </a:lvl3pPr>
            <a:lvl4pPr marL="1028700" indent="0">
              <a:buNone/>
              <a:defRPr lang="de-DE" sz="1350" b="1" kern="1200" dirty="0" smtClean="0">
                <a:solidFill>
                  <a:srgbClr val="C00000"/>
                </a:solidFill>
                <a:latin typeface="+mn-lt"/>
                <a:ea typeface="+mn-ea"/>
                <a:cs typeface="+mn-cs"/>
              </a:defRPr>
            </a:lvl4pPr>
            <a:lvl5pPr marL="1371600" indent="0">
              <a:buNone/>
              <a:defRPr lang="de-DE" sz="1350" b="1" kern="1200" dirty="0">
                <a:solidFill>
                  <a:srgbClr val="C00000"/>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E-Mail</a:t>
            </a:r>
          </a:p>
        </p:txBody>
      </p:sp>
      <p:sp>
        <p:nvSpPr>
          <p:cNvPr id="22" name="Rectangle 15">
            <a:extLst>
              <a:ext uri="{FF2B5EF4-FFF2-40B4-BE49-F238E27FC236}">
                <a16:creationId xmlns:a16="http://schemas.microsoft.com/office/drawing/2014/main" id="{C501BBC3-1BE8-4DAB-9A5E-CBABBA6C52D3}"/>
              </a:ext>
            </a:extLst>
          </p:cNvPr>
          <p:cNvSpPr/>
          <p:nvPr userDrawn="1"/>
        </p:nvSpPr>
        <p:spPr bwMode="auto">
          <a:xfrm>
            <a:off x="6549694" y="4218510"/>
            <a:ext cx="2430000" cy="162000"/>
          </a:xfrm>
          <a:prstGeom prst="rect">
            <a:avLst/>
          </a:prstGeom>
          <a:solidFill>
            <a:srgbClr val="C80F0F"/>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013" err="1">
              <a:solidFill>
                <a:schemeClr val="tx2"/>
              </a:solidFill>
              <a:latin typeface="Arial" charset="0"/>
            </a:endParaRPr>
          </a:p>
        </p:txBody>
      </p:sp>
    </p:spTree>
    <p:extLst>
      <p:ext uri="{BB962C8B-B14F-4D97-AF65-F5344CB8AC3E}">
        <p14:creationId xmlns:p14="http://schemas.microsoft.com/office/powerpoint/2010/main" val="3546050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D8B859D-5138-48E7-8EBF-F4CD58DF6DE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76213" y="169069"/>
            <a:ext cx="8803481" cy="4048852"/>
          </a:xfrm>
          <a:prstGeom prst="rect">
            <a:avLst/>
          </a:prstGeom>
        </p:spPr>
      </p:pic>
      <p:grpSp>
        <p:nvGrpSpPr>
          <p:cNvPr id="33" name="Gruppieren 32">
            <a:extLst>
              <a:ext uri="{FF2B5EF4-FFF2-40B4-BE49-F238E27FC236}">
                <a16:creationId xmlns:a16="http://schemas.microsoft.com/office/drawing/2014/main" id="{31D40CF0-350D-4417-B8B3-E7A37E2DAAA2}"/>
              </a:ext>
            </a:extLst>
          </p:cNvPr>
          <p:cNvGrpSpPr/>
          <p:nvPr userDrawn="1"/>
        </p:nvGrpSpPr>
        <p:grpSpPr>
          <a:xfrm>
            <a:off x="-10390" y="523876"/>
            <a:ext cx="9164782" cy="3694045"/>
            <a:chOff x="-13854" y="1759527"/>
            <a:chExt cx="12219709" cy="4087995"/>
          </a:xfrm>
        </p:grpSpPr>
        <p:sp>
          <p:nvSpPr>
            <p:cNvPr id="34" name="3eea7b69-0fd6-46c6-b35d-522f175830ef">
              <a:extLst>
                <a:ext uri="{FF2B5EF4-FFF2-40B4-BE49-F238E27FC236}">
                  <a16:creationId xmlns:a16="http://schemas.microsoft.com/office/drawing/2014/main" id="{49AAE687-F70A-417C-9F87-796B8A543134}"/>
                </a:ext>
              </a:extLst>
            </p:cNvPr>
            <p:cNvSpPr/>
            <p:nvPr/>
          </p:nvSpPr>
          <p:spPr>
            <a:xfrm>
              <a:off x="-1" y="1759527"/>
              <a:ext cx="12205856" cy="408799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013"/>
            </a:p>
          </p:txBody>
        </p:sp>
        <p:sp>
          <p:nvSpPr>
            <p:cNvPr id="35" name="cf23d993-bef7-457d-af65-6d0ef266a597">
              <a:extLst>
                <a:ext uri="{FF2B5EF4-FFF2-40B4-BE49-F238E27FC236}">
                  <a16:creationId xmlns:a16="http://schemas.microsoft.com/office/drawing/2014/main" id="{8539930C-72D1-4C69-B432-F551644FF0D9}"/>
                </a:ext>
              </a:extLst>
            </p:cNvPr>
            <p:cNvSpPr/>
            <p:nvPr/>
          </p:nvSpPr>
          <p:spPr>
            <a:xfrm>
              <a:off x="-13854" y="1759528"/>
              <a:ext cx="12205854" cy="4087994"/>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pic>
        <p:nvPicPr>
          <p:cNvPr id="6" name="Grafik 5">
            <a:extLst>
              <a:ext uri="{FF2B5EF4-FFF2-40B4-BE49-F238E27FC236}">
                <a16:creationId xmlns:a16="http://schemas.microsoft.com/office/drawing/2014/main" id="{5C436787-1278-45A3-8406-30CE2962C61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207329" y="4546464"/>
            <a:ext cx="1729633" cy="477379"/>
          </a:xfrm>
          <a:prstGeom prst="rect">
            <a:avLst/>
          </a:prstGeom>
        </p:spPr>
      </p:pic>
      <p:sp>
        <p:nvSpPr>
          <p:cNvPr id="2" name="Rechteck 1">
            <a:extLst>
              <a:ext uri="{FF2B5EF4-FFF2-40B4-BE49-F238E27FC236}">
                <a16:creationId xmlns:a16="http://schemas.microsoft.com/office/drawing/2014/main" id="{351BC9FB-84CB-4462-B113-2E1B08223470}"/>
              </a:ext>
            </a:extLst>
          </p:cNvPr>
          <p:cNvSpPr/>
          <p:nvPr userDrawn="1"/>
        </p:nvSpPr>
        <p:spPr>
          <a:xfrm>
            <a:off x="1393032" y="1287527"/>
            <a:ext cx="3699034" cy="2354491"/>
          </a:xfrm>
          <a:prstGeom prst="rect">
            <a:avLst/>
          </a:prstGeom>
        </p:spPr>
        <p:txBody>
          <a:bodyPr wrap="square">
            <a:spAutoFit/>
          </a:bodyPr>
          <a:lstStyle/>
          <a:p>
            <a:r>
              <a:rPr lang="de-DE" sz="1200" b="1" dirty="0"/>
              <a:t>Deutsche Gesellschaft für</a:t>
            </a:r>
            <a:br>
              <a:rPr lang="de-DE" sz="1200" b="1" dirty="0"/>
            </a:br>
            <a:r>
              <a:rPr lang="de-DE" sz="1200" b="1" dirty="0"/>
              <a:t>Internationale Zusammenarbeit (GIZ) GmbH</a:t>
            </a:r>
          </a:p>
          <a:p>
            <a:endParaRPr lang="de-DE" sz="750" b="1" dirty="0"/>
          </a:p>
          <a:p>
            <a:r>
              <a:rPr lang="de-DE" sz="1200" dirty="0"/>
              <a:t>Registered</a:t>
            </a:r>
            <a:r>
              <a:rPr lang="de-DE" sz="1200" baseline="0" dirty="0"/>
              <a:t> </a:t>
            </a:r>
            <a:r>
              <a:rPr lang="de-DE" sz="1200" baseline="0" dirty="0" err="1"/>
              <a:t>offices</a:t>
            </a:r>
            <a:br>
              <a:rPr lang="de-DE" sz="1200" baseline="0" dirty="0"/>
            </a:br>
            <a:r>
              <a:rPr lang="de-DE" sz="1200" baseline="0" dirty="0"/>
              <a:t>Bonn </a:t>
            </a:r>
            <a:r>
              <a:rPr lang="de-DE" sz="1200" baseline="0" dirty="0" err="1"/>
              <a:t>and</a:t>
            </a:r>
            <a:r>
              <a:rPr lang="de-DE" sz="1200" baseline="0" dirty="0"/>
              <a:t> Eschborn</a:t>
            </a:r>
            <a:endParaRPr lang="de-DE" sz="1200" dirty="0"/>
          </a:p>
          <a:p>
            <a:endParaRPr lang="de-DE" sz="750" dirty="0"/>
          </a:p>
          <a:p>
            <a:r>
              <a:rPr lang="de-DE" sz="1200" dirty="0"/>
              <a:t>Friedrich-Ebert-Allee 36 + 40</a:t>
            </a:r>
            <a:br>
              <a:rPr lang="de-DE" sz="1200" dirty="0"/>
            </a:br>
            <a:r>
              <a:rPr lang="de-DE" sz="1200" dirty="0"/>
              <a:t>53113 Bonn, Germany</a:t>
            </a:r>
            <a:br>
              <a:rPr lang="de-DE" sz="1200" dirty="0"/>
            </a:br>
            <a:r>
              <a:rPr lang="de-DE" sz="1200" dirty="0"/>
              <a:t>T  +49  228  44 60 - 0</a:t>
            </a:r>
            <a:br>
              <a:rPr lang="de-DE" sz="1200" dirty="0"/>
            </a:br>
            <a:r>
              <a:rPr lang="de-DE" sz="1200" dirty="0"/>
              <a:t>F  +49  228  44 60 - 17 66</a:t>
            </a:r>
          </a:p>
          <a:p>
            <a:endParaRPr lang="de-DE" sz="1200" dirty="0"/>
          </a:p>
          <a:p>
            <a:r>
              <a:rPr lang="de-DE" sz="1200" dirty="0"/>
              <a:t>E  info@giz.de</a:t>
            </a:r>
          </a:p>
          <a:p>
            <a:r>
              <a:rPr lang="de-DE" sz="1200" dirty="0"/>
              <a:t>I    www.giz.de</a:t>
            </a:r>
          </a:p>
        </p:txBody>
      </p:sp>
      <p:sp>
        <p:nvSpPr>
          <p:cNvPr id="30" name="Rechteck 29">
            <a:extLst>
              <a:ext uri="{FF2B5EF4-FFF2-40B4-BE49-F238E27FC236}">
                <a16:creationId xmlns:a16="http://schemas.microsoft.com/office/drawing/2014/main" id="{D99D8A78-4BE4-4B5E-B5A8-B22893897ABE}"/>
              </a:ext>
            </a:extLst>
          </p:cNvPr>
          <p:cNvSpPr/>
          <p:nvPr userDrawn="1"/>
        </p:nvSpPr>
        <p:spPr>
          <a:xfrm>
            <a:off x="3780000" y="2242114"/>
            <a:ext cx="2415779" cy="830997"/>
          </a:xfrm>
          <a:prstGeom prst="rect">
            <a:avLst/>
          </a:prstGeom>
        </p:spPr>
        <p:txBody>
          <a:bodyPr wrap="square">
            <a:spAutoFit/>
          </a:bodyPr>
          <a:lstStyle/>
          <a:p>
            <a:r>
              <a:rPr lang="de-DE" sz="1200" dirty="0"/>
              <a:t>Dag-</a:t>
            </a:r>
            <a:r>
              <a:rPr lang="de-DE" sz="1200" dirty="0" err="1"/>
              <a:t>Hammarskjöld</a:t>
            </a:r>
            <a:r>
              <a:rPr lang="de-DE" sz="1200" dirty="0"/>
              <a:t>-Weg 1 - 5</a:t>
            </a:r>
            <a:br>
              <a:rPr lang="de-DE" sz="1200" dirty="0"/>
            </a:br>
            <a:r>
              <a:rPr lang="de-DE" sz="1200" dirty="0"/>
              <a:t>65760 Eschborn, Germany</a:t>
            </a:r>
            <a:br>
              <a:rPr lang="de-DE" sz="1200" dirty="0"/>
            </a:br>
            <a:r>
              <a:rPr lang="de-DE" sz="1200" dirty="0"/>
              <a:t>T  +49  61 96  79 - 0</a:t>
            </a:r>
            <a:br>
              <a:rPr lang="de-DE" sz="1200" dirty="0"/>
            </a:br>
            <a:r>
              <a:rPr lang="de-DE" sz="1200" dirty="0"/>
              <a:t>F  +49  61 96  79 - 11 15</a:t>
            </a:r>
          </a:p>
        </p:txBody>
      </p:sp>
      <p:sp>
        <p:nvSpPr>
          <p:cNvPr id="8" name="Textplatzhalter 7">
            <a:extLst>
              <a:ext uri="{FF2B5EF4-FFF2-40B4-BE49-F238E27FC236}">
                <a16:creationId xmlns:a16="http://schemas.microsoft.com/office/drawing/2014/main" id="{33367935-6AF5-4356-84F6-C63225180432}"/>
              </a:ext>
            </a:extLst>
          </p:cNvPr>
          <p:cNvSpPr>
            <a:spLocks noGrp="1"/>
          </p:cNvSpPr>
          <p:nvPr>
            <p:ph type="body" sz="quarter" idx="18" hasCustomPrompt="1"/>
          </p:nvPr>
        </p:nvSpPr>
        <p:spPr>
          <a:xfrm>
            <a:off x="1393032" y="3963933"/>
            <a:ext cx="3767614" cy="294084"/>
          </a:xfrm>
        </p:spPr>
        <p:txBody>
          <a:bodyPr vert="horz" lIns="91440" tIns="0" rIns="91440" bIns="0" rtlCol="0">
            <a:noAutofit/>
          </a:bodyPr>
          <a:lstStyle>
            <a:lvl1pPr marL="0" indent="0">
              <a:buNone/>
              <a:defRPr kumimoji="0" lang="de-DE" sz="900" b="0" i="0" u="none" strike="noStrike" cap="none" spc="0" normalizeH="0" baseline="0" smtClean="0">
                <a:ln>
                  <a:noFill/>
                </a:ln>
                <a:solidFill>
                  <a:prstClr val="black"/>
                </a:solidFill>
                <a:effectLst/>
                <a:uLnTx/>
                <a:uFillTx/>
              </a:defRPr>
            </a:lvl1pPr>
            <a:lvl2pPr>
              <a:defRPr lang="de-DE" sz="1350" b="1" smtClean="0">
                <a:solidFill>
                  <a:srgbClr val="C00000"/>
                </a:solidFill>
              </a:defRPr>
            </a:lvl2pPr>
            <a:lvl3pPr>
              <a:defRPr lang="de-DE" sz="1350" b="1" smtClean="0">
                <a:solidFill>
                  <a:srgbClr val="C00000"/>
                </a:solidFill>
              </a:defRPr>
            </a:lvl3pPr>
            <a:lvl4pPr>
              <a:defRPr lang="de-DE" b="1" smtClean="0">
                <a:solidFill>
                  <a:srgbClr val="C00000"/>
                </a:solidFill>
              </a:defRPr>
            </a:lvl4pPr>
            <a:lvl5pPr>
              <a:defRPr lang="de-DE" b="1">
                <a:solidFill>
                  <a:srgbClr val="C00000"/>
                </a:solidFill>
              </a:defRPr>
            </a:lvl5pPr>
          </a:lstStyle>
          <a:p>
            <a:pPr marL="171450" marR="0" lvl="0" indent="-171450" fontAlgn="auto">
              <a:lnSpc>
                <a:spcPct val="100000"/>
              </a:lnSpc>
              <a:spcBef>
                <a:spcPts val="0"/>
              </a:spcBef>
              <a:spcAft>
                <a:spcPts val="0"/>
              </a:spcAft>
              <a:buClrTx/>
              <a:buSzTx/>
              <a:tabLst/>
            </a:pPr>
            <a:r>
              <a:rPr lang="de-DE" dirty="0" err="1"/>
              <a:t>Photo</a:t>
            </a:r>
            <a:r>
              <a:rPr lang="de-DE" dirty="0"/>
              <a:t> </a:t>
            </a:r>
            <a:r>
              <a:rPr lang="de-DE" dirty="0" err="1"/>
              <a:t>credits</a:t>
            </a:r>
            <a:r>
              <a:rPr lang="de-DE" dirty="0"/>
              <a:t>:</a:t>
            </a:r>
          </a:p>
        </p:txBody>
      </p:sp>
      <p:sp>
        <p:nvSpPr>
          <p:cNvPr id="12" name="Rectangle 15">
            <a:extLst>
              <a:ext uri="{FF2B5EF4-FFF2-40B4-BE49-F238E27FC236}">
                <a16:creationId xmlns:a16="http://schemas.microsoft.com/office/drawing/2014/main" id="{C501BBC3-1BE8-4DAB-9A5E-CBABBA6C52D3}"/>
              </a:ext>
            </a:extLst>
          </p:cNvPr>
          <p:cNvSpPr/>
          <p:nvPr userDrawn="1"/>
        </p:nvSpPr>
        <p:spPr bwMode="auto">
          <a:xfrm>
            <a:off x="6549694" y="4218510"/>
            <a:ext cx="2430000" cy="162000"/>
          </a:xfrm>
          <a:prstGeom prst="rect">
            <a:avLst/>
          </a:prstGeom>
          <a:solidFill>
            <a:srgbClr val="C80F0F"/>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013" err="1">
              <a:solidFill>
                <a:schemeClr val="tx2"/>
              </a:solidFill>
              <a:latin typeface="Arial" charset="0"/>
            </a:endParaRPr>
          </a:p>
        </p:txBody>
      </p:sp>
    </p:spTree>
    <p:extLst>
      <p:ext uri="{BB962C8B-B14F-4D97-AF65-F5344CB8AC3E}">
        <p14:creationId xmlns:p14="http://schemas.microsoft.com/office/powerpoint/2010/main" val="52710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r>
              <a:rPr lang="de-DE" dirty="0"/>
              <a:t> </a:t>
            </a:r>
          </a:p>
          <a:p>
            <a:pPr lvl="0"/>
            <a:r>
              <a:rPr lang="de-DE" dirty="0"/>
              <a:t>Projektname | Datum</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dirty="0"/>
              <a:t>Alternative Titelfolie</a:t>
            </a:r>
            <a:br>
              <a:rPr lang="de-DE" dirty="0"/>
            </a:br>
            <a:r>
              <a:rPr lang="de-DE" dirty="0"/>
              <a:t>ohne Foto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ere Seite">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B43E0E55-8534-4BE3-A891-6657E9D3A554}"/>
              </a:ext>
            </a:extLst>
          </p:cNvPr>
          <p:cNvGrpSpPr/>
          <p:nvPr userDrawn="1"/>
        </p:nvGrpSpPr>
        <p:grpSpPr>
          <a:xfrm>
            <a:off x="0" y="604286"/>
            <a:ext cx="9164782" cy="3861767"/>
            <a:chOff x="-13854" y="1759527"/>
            <a:chExt cx="12219709" cy="4087995"/>
          </a:xfrm>
        </p:grpSpPr>
        <p:sp>
          <p:nvSpPr>
            <p:cNvPr id="6" name="3eea7b69-0fd6-46c6-b35d-522f175830ef">
              <a:extLst>
                <a:ext uri="{FF2B5EF4-FFF2-40B4-BE49-F238E27FC236}">
                  <a16:creationId xmlns:a16="http://schemas.microsoft.com/office/drawing/2014/main" id="{BC7A0133-F566-4081-92E8-06EB59FA1EC4}"/>
                </a:ext>
              </a:extLst>
            </p:cNvPr>
            <p:cNvSpPr/>
            <p:nvPr/>
          </p:nvSpPr>
          <p:spPr>
            <a:xfrm>
              <a:off x="-1" y="1759527"/>
              <a:ext cx="12205856" cy="408799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013"/>
            </a:p>
          </p:txBody>
        </p:sp>
        <p:sp>
          <p:nvSpPr>
            <p:cNvPr id="7" name="cf23d993-bef7-457d-af65-6d0ef266a597">
              <a:extLst>
                <a:ext uri="{FF2B5EF4-FFF2-40B4-BE49-F238E27FC236}">
                  <a16:creationId xmlns:a16="http://schemas.microsoft.com/office/drawing/2014/main" id="{2E368A6D-ABB2-45DD-A309-515161AF2091}"/>
                </a:ext>
              </a:extLst>
            </p:cNvPr>
            <p:cNvSpPr/>
            <p:nvPr/>
          </p:nvSpPr>
          <p:spPr>
            <a:xfrm>
              <a:off x="-13854" y="1759528"/>
              <a:ext cx="12205854" cy="4087994"/>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sp>
        <p:nvSpPr>
          <p:cNvPr id="2" name="Datumsplatzhalter 1">
            <a:extLst>
              <a:ext uri="{FF2B5EF4-FFF2-40B4-BE49-F238E27FC236}">
                <a16:creationId xmlns:a16="http://schemas.microsoft.com/office/drawing/2014/main" id="{FD925B11-319B-47CF-BE4C-E802AEDEDE6E}"/>
              </a:ext>
            </a:extLst>
          </p:cNvPr>
          <p:cNvSpPr>
            <a:spLocks noGrp="1"/>
          </p:cNvSpPr>
          <p:nvPr>
            <p:ph type="dt" sz="half" idx="10"/>
          </p:nvPr>
        </p:nvSpPr>
        <p:spPr/>
        <p:txBody>
          <a:bodyPr/>
          <a:lstStyle/>
          <a:p>
            <a:fld id="{A4A39B49-AB14-4521-9432-9B3D974C093A}" type="datetime1">
              <a:rPr lang="fr-FR" smtClean="0"/>
              <a:t>20/02/2020</a:t>
            </a:fld>
            <a:endParaRPr lang="de-DE"/>
          </a:p>
        </p:txBody>
      </p:sp>
      <p:sp>
        <p:nvSpPr>
          <p:cNvPr id="3" name="Fußzeilenplatzhalter 2">
            <a:extLst>
              <a:ext uri="{FF2B5EF4-FFF2-40B4-BE49-F238E27FC236}">
                <a16:creationId xmlns:a16="http://schemas.microsoft.com/office/drawing/2014/main" id="{CE9D18EB-A900-49D0-A081-68DF26D23C1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81272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ECCE95F-3D45-442B-95A6-78CBB31D3D1A}"/>
              </a:ext>
            </a:extLst>
          </p:cNvPr>
          <p:cNvSpPr>
            <a:spLocks noGrp="1"/>
          </p:cNvSpPr>
          <p:nvPr>
            <p:ph type="title"/>
          </p:nvPr>
        </p:nvSpPr>
        <p:spPr>
          <a:xfrm>
            <a:off x="513644" y="302631"/>
            <a:ext cx="8244356" cy="383182"/>
          </a:xfrm>
        </p:spPr>
        <p:txBody>
          <a:bodyPr>
            <a:spAutoFit/>
          </a:bodyPr>
          <a:lstStyle>
            <a:lvl1pPr>
              <a:defRPr sz="2100" b="1"/>
            </a:lvl1pPr>
          </a:lstStyle>
          <a:p>
            <a:r>
              <a:rPr lang="de-DE" dirty="0"/>
              <a:t>Mastertitelformat bearbeiten</a:t>
            </a:r>
          </a:p>
        </p:txBody>
      </p:sp>
      <p:sp>
        <p:nvSpPr>
          <p:cNvPr id="2" name="Datumsplatzhalter 1">
            <a:extLst>
              <a:ext uri="{FF2B5EF4-FFF2-40B4-BE49-F238E27FC236}">
                <a16:creationId xmlns:a16="http://schemas.microsoft.com/office/drawing/2014/main" id="{211A947E-8469-4A91-82D5-8BCC18A0A884}"/>
              </a:ext>
            </a:extLst>
          </p:cNvPr>
          <p:cNvSpPr>
            <a:spLocks noGrp="1"/>
          </p:cNvSpPr>
          <p:nvPr>
            <p:ph type="dt" sz="half" idx="10"/>
          </p:nvPr>
        </p:nvSpPr>
        <p:spPr/>
        <p:txBody>
          <a:bodyPr/>
          <a:lstStyle/>
          <a:p>
            <a:fld id="{E8035062-685F-40C6-848D-CB7DAF1E3CC7}" type="datetime1">
              <a:rPr lang="fr-FR" smtClean="0"/>
              <a:t>20/02/2020</a:t>
            </a:fld>
            <a:endParaRPr lang="de-DE" dirty="0"/>
          </a:p>
        </p:txBody>
      </p:sp>
      <p:sp>
        <p:nvSpPr>
          <p:cNvPr id="3" name="Fußzeilenplatzhalter 2">
            <a:extLst>
              <a:ext uri="{FF2B5EF4-FFF2-40B4-BE49-F238E27FC236}">
                <a16:creationId xmlns:a16="http://schemas.microsoft.com/office/drawing/2014/main" id="{DBC7C336-C419-45A0-8A87-CAAB3781085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64815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F73B8EB-2061-438C-85DA-3E538FE3EC2A}"/>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27072B5C-3674-4F0D-A375-72283000E152}"/>
              </a:ext>
            </a:extLst>
          </p:cNvPr>
          <p:cNvSpPr>
            <a:spLocks noGrp="1"/>
          </p:cNvSpPr>
          <p:nvPr>
            <p:ph type="dt" sz="half" idx="11"/>
          </p:nvPr>
        </p:nvSpPr>
        <p:spPr/>
        <p:txBody>
          <a:bodyPr/>
          <a:lstStyle/>
          <a:p>
            <a:fld id="{F13BC0D0-DE4D-4D68-816E-DDC47D8F4872}" type="datetime1">
              <a:rPr lang="fr-FR" smtClean="0"/>
              <a:t>20/02/2020</a:t>
            </a:fld>
            <a:endParaRPr lang="de-DE" dirty="0"/>
          </a:p>
        </p:txBody>
      </p:sp>
      <p:sp>
        <p:nvSpPr>
          <p:cNvPr id="7" name="Bildplatzhalter 6">
            <a:extLst>
              <a:ext uri="{FF2B5EF4-FFF2-40B4-BE49-F238E27FC236}">
                <a16:creationId xmlns:a16="http://schemas.microsoft.com/office/drawing/2014/main" id="{1BB22E63-4556-4352-82F7-67F0B8273A2E}"/>
              </a:ext>
            </a:extLst>
          </p:cNvPr>
          <p:cNvSpPr>
            <a:spLocks noGrp="1"/>
          </p:cNvSpPr>
          <p:nvPr>
            <p:ph type="pic" sz="quarter" idx="12" hasCustomPrompt="1"/>
          </p:nvPr>
        </p:nvSpPr>
        <p:spPr>
          <a:xfrm>
            <a:off x="170260" y="169069"/>
            <a:ext cx="8803481" cy="4617244"/>
          </a:xfrm>
          <a:blipFill>
            <a:blip r:embed="rId2"/>
            <a:stretch>
              <a:fillRect/>
            </a:stretch>
          </a:blipFill>
        </p:spPr>
        <p:txBody>
          <a:bodyPr tIns="972000">
            <a:normAutofit/>
          </a:bodyPr>
          <a:lstStyle>
            <a:lvl1pPr marL="0" indent="0" algn="ctr">
              <a:spcBef>
                <a:spcPts val="0"/>
              </a:spcBef>
              <a:buNone/>
              <a:defRPr sz="1500" b="0">
                <a:solidFill>
                  <a:schemeClr val="bg1">
                    <a:lumMod val="50000"/>
                  </a:schemeClr>
                </a:solidFill>
              </a:defRPr>
            </a:lvl1pPr>
          </a:lstStyle>
          <a:p>
            <a:r>
              <a:rPr lang="de-DE" dirty="0"/>
              <a:t>Click </a:t>
            </a:r>
            <a:r>
              <a:rPr lang="de-DE" dirty="0" err="1"/>
              <a:t>icon</a:t>
            </a:r>
            <a:r>
              <a:rPr lang="de-DE" dirty="0"/>
              <a:t> </a:t>
            </a:r>
            <a:r>
              <a:rPr lang="de-DE" dirty="0" err="1"/>
              <a:t>to</a:t>
            </a:r>
            <a:r>
              <a:rPr lang="de-DE" dirty="0"/>
              <a:t> </a:t>
            </a:r>
            <a:r>
              <a:rPr lang="de-DE" dirty="0" err="1"/>
              <a:t>insert</a:t>
            </a:r>
            <a:r>
              <a:rPr lang="de-DE" dirty="0"/>
              <a:t> </a:t>
            </a:r>
            <a:r>
              <a:rPr lang="de-DE" dirty="0" err="1"/>
              <a:t>picture</a:t>
            </a:r>
            <a:br>
              <a:rPr lang="de-DE" dirty="0"/>
            </a:br>
            <a:r>
              <a:rPr lang="de-DE" dirty="0"/>
              <a:t>and </a:t>
            </a:r>
            <a:r>
              <a:rPr lang="de-DE" dirty="0" err="1"/>
              <a:t>put</a:t>
            </a:r>
            <a:r>
              <a:rPr lang="de-DE" dirty="0"/>
              <a:t> </a:t>
            </a:r>
            <a:r>
              <a:rPr lang="de-DE" dirty="0" err="1"/>
              <a:t>it</a:t>
            </a:r>
            <a:r>
              <a:rPr lang="de-DE" dirty="0"/>
              <a:t> in </a:t>
            </a:r>
            <a:r>
              <a:rPr lang="de-DE" dirty="0" err="1"/>
              <a:t>the</a:t>
            </a:r>
            <a:r>
              <a:rPr lang="de-DE" dirty="0"/>
              <a:t> </a:t>
            </a:r>
            <a:r>
              <a:rPr lang="de-DE" dirty="0" err="1"/>
              <a:t>background</a:t>
            </a:r>
            <a:endParaRPr lang="de-DE" dirty="0"/>
          </a:p>
        </p:txBody>
      </p:sp>
    </p:spTree>
    <p:extLst>
      <p:ext uri="{BB962C8B-B14F-4D97-AF65-F5344CB8AC3E}">
        <p14:creationId xmlns:p14="http://schemas.microsoft.com/office/powerpoint/2010/main" val="534575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lobalen Ziele 1">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08610FE-62AD-4166-AB0D-518301F40638}"/>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EFA12AF0-FDE0-49D1-80B4-D54F43A9B699}"/>
              </a:ext>
            </a:extLst>
          </p:cNvPr>
          <p:cNvSpPr>
            <a:spLocks noGrp="1"/>
          </p:cNvSpPr>
          <p:nvPr>
            <p:ph type="dt" sz="half" idx="11"/>
          </p:nvPr>
        </p:nvSpPr>
        <p:spPr/>
        <p:txBody>
          <a:bodyPr/>
          <a:lstStyle/>
          <a:p>
            <a:fld id="{80B946EE-ACF0-437E-AE92-9ECC8CBDDE11}" type="datetime1">
              <a:rPr lang="fr-FR" smtClean="0"/>
              <a:t>20/02/2020</a:t>
            </a:fld>
            <a:endParaRPr lang="de-DE" dirty="0"/>
          </a:p>
        </p:txBody>
      </p:sp>
      <p:sp>
        <p:nvSpPr>
          <p:cNvPr id="50" name="Bildplatzhalter 26">
            <a:extLst>
              <a:ext uri="{FF2B5EF4-FFF2-40B4-BE49-F238E27FC236}">
                <a16:creationId xmlns:a16="http://schemas.microsoft.com/office/drawing/2014/main" id="{2750231B-95C9-409A-BF35-8B260AE94FBF}"/>
              </a:ext>
            </a:extLst>
          </p:cNvPr>
          <p:cNvSpPr>
            <a:spLocks noGrp="1"/>
          </p:cNvSpPr>
          <p:nvPr>
            <p:ph type="pic" sz="quarter" idx="12" hasCustomPrompt="1"/>
          </p:nvPr>
        </p:nvSpPr>
        <p:spPr>
          <a:xfrm>
            <a:off x="305991"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1" name="Bildplatzhalter 26">
            <a:extLst>
              <a:ext uri="{FF2B5EF4-FFF2-40B4-BE49-F238E27FC236}">
                <a16:creationId xmlns:a16="http://schemas.microsoft.com/office/drawing/2014/main" id="{0DCF72DE-FBA2-425E-92D0-47D479F5C898}"/>
              </a:ext>
            </a:extLst>
          </p:cNvPr>
          <p:cNvSpPr>
            <a:spLocks noGrp="1"/>
          </p:cNvSpPr>
          <p:nvPr>
            <p:ph type="pic" sz="quarter" idx="13" hasCustomPrompt="1"/>
          </p:nvPr>
        </p:nvSpPr>
        <p:spPr>
          <a:xfrm>
            <a:off x="5692640"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2" name="Bildplatzhalter 26">
            <a:extLst>
              <a:ext uri="{FF2B5EF4-FFF2-40B4-BE49-F238E27FC236}">
                <a16:creationId xmlns:a16="http://schemas.microsoft.com/office/drawing/2014/main" id="{E4501D12-58D5-40CD-B863-4502777C97A7}"/>
              </a:ext>
            </a:extLst>
          </p:cNvPr>
          <p:cNvSpPr>
            <a:spLocks noGrp="1"/>
          </p:cNvSpPr>
          <p:nvPr>
            <p:ph type="pic" sz="quarter" idx="14" hasCustomPrompt="1"/>
          </p:nvPr>
        </p:nvSpPr>
        <p:spPr>
          <a:xfrm>
            <a:off x="1389794"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3" name="Bildplatzhalter 26">
            <a:extLst>
              <a:ext uri="{FF2B5EF4-FFF2-40B4-BE49-F238E27FC236}">
                <a16:creationId xmlns:a16="http://schemas.microsoft.com/office/drawing/2014/main" id="{16A08B12-1C25-45C9-B7E2-3A9F3B151BEC}"/>
              </a:ext>
            </a:extLst>
          </p:cNvPr>
          <p:cNvSpPr>
            <a:spLocks noGrp="1"/>
          </p:cNvSpPr>
          <p:nvPr>
            <p:ph type="pic" sz="quarter" idx="15" hasCustomPrompt="1"/>
          </p:nvPr>
        </p:nvSpPr>
        <p:spPr>
          <a:xfrm>
            <a:off x="6775658"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4" name="Bildplatzhalter 26">
            <a:extLst>
              <a:ext uri="{FF2B5EF4-FFF2-40B4-BE49-F238E27FC236}">
                <a16:creationId xmlns:a16="http://schemas.microsoft.com/office/drawing/2014/main" id="{77C172DC-7CC3-4921-B160-A33006AEC0EC}"/>
              </a:ext>
            </a:extLst>
          </p:cNvPr>
          <p:cNvSpPr>
            <a:spLocks noGrp="1"/>
          </p:cNvSpPr>
          <p:nvPr>
            <p:ph type="pic" sz="quarter" idx="16" hasCustomPrompt="1"/>
          </p:nvPr>
        </p:nvSpPr>
        <p:spPr>
          <a:xfrm>
            <a:off x="2452754"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5" name="Bildplatzhalter 26">
            <a:extLst>
              <a:ext uri="{FF2B5EF4-FFF2-40B4-BE49-F238E27FC236}">
                <a16:creationId xmlns:a16="http://schemas.microsoft.com/office/drawing/2014/main" id="{03E4F139-D462-4083-9783-D0719B1D5340}"/>
              </a:ext>
            </a:extLst>
          </p:cNvPr>
          <p:cNvSpPr>
            <a:spLocks noGrp="1"/>
          </p:cNvSpPr>
          <p:nvPr>
            <p:ph type="pic" sz="quarter" idx="17" hasCustomPrompt="1"/>
          </p:nvPr>
        </p:nvSpPr>
        <p:spPr>
          <a:xfrm>
            <a:off x="3532716"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6" name="Bildplatzhalter 26">
            <a:extLst>
              <a:ext uri="{FF2B5EF4-FFF2-40B4-BE49-F238E27FC236}">
                <a16:creationId xmlns:a16="http://schemas.microsoft.com/office/drawing/2014/main" id="{495AC7B7-7788-4164-82A7-0BE29FC6A795}"/>
              </a:ext>
            </a:extLst>
          </p:cNvPr>
          <p:cNvSpPr>
            <a:spLocks noGrp="1"/>
          </p:cNvSpPr>
          <p:nvPr>
            <p:ph type="pic" sz="quarter" idx="18" hasCustomPrompt="1"/>
          </p:nvPr>
        </p:nvSpPr>
        <p:spPr>
          <a:xfrm>
            <a:off x="4612679"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7" name="Bildplatzhalter 26">
            <a:extLst>
              <a:ext uri="{FF2B5EF4-FFF2-40B4-BE49-F238E27FC236}">
                <a16:creationId xmlns:a16="http://schemas.microsoft.com/office/drawing/2014/main" id="{671C9105-51DB-43E0-8C00-D331B76EAC7B}"/>
              </a:ext>
            </a:extLst>
          </p:cNvPr>
          <p:cNvSpPr>
            <a:spLocks noGrp="1"/>
          </p:cNvSpPr>
          <p:nvPr>
            <p:ph type="pic" sz="quarter" idx="19" hasCustomPrompt="1"/>
          </p:nvPr>
        </p:nvSpPr>
        <p:spPr>
          <a:xfrm>
            <a:off x="7840832"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8" name="Bildplatzhalter 26">
            <a:extLst>
              <a:ext uri="{FF2B5EF4-FFF2-40B4-BE49-F238E27FC236}">
                <a16:creationId xmlns:a16="http://schemas.microsoft.com/office/drawing/2014/main" id="{D165B73C-31AC-4018-B098-D172B33FE168}"/>
              </a:ext>
            </a:extLst>
          </p:cNvPr>
          <p:cNvSpPr>
            <a:spLocks noGrp="1"/>
          </p:cNvSpPr>
          <p:nvPr>
            <p:ph type="pic" sz="quarter" idx="20" hasCustomPrompt="1"/>
          </p:nvPr>
        </p:nvSpPr>
        <p:spPr>
          <a:xfrm>
            <a:off x="7840832" y="154373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9" name="Bildplatzhalter 26">
            <a:extLst>
              <a:ext uri="{FF2B5EF4-FFF2-40B4-BE49-F238E27FC236}">
                <a16:creationId xmlns:a16="http://schemas.microsoft.com/office/drawing/2014/main" id="{18CE8A01-87DC-4632-8CC4-440B2FAB52F6}"/>
              </a:ext>
            </a:extLst>
          </p:cNvPr>
          <p:cNvSpPr>
            <a:spLocks noGrp="1"/>
          </p:cNvSpPr>
          <p:nvPr>
            <p:ph type="pic" sz="quarter" idx="21" hasCustomPrompt="1"/>
          </p:nvPr>
        </p:nvSpPr>
        <p:spPr>
          <a:xfrm>
            <a:off x="3534734"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0" name="Bildplatzhalter 26">
            <a:extLst>
              <a:ext uri="{FF2B5EF4-FFF2-40B4-BE49-F238E27FC236}">
                <a16:creationId xmlns:a16="http://schemas.microsoft.com/office/drawing/2014/main" id="{19E88D86-9FBB-47B1-BEF7-586DCD7A7C12}"/>
              </a:ext>
            </a:extLst>
          </p:cNvPr>
          <p:cNvSpPr>
            <a:spLocks noGrp="1"/>
          </p:cNvSpPr>
          <p:nvPr>
            <p:ph type="pic" sz="quarter" idx="22" hasCustomPrompt="1"/>
          </p:nvPr>
        </p:nvSpPr>
        <p:spPr>
          <a:xfrm>
            <a:off x="3536360"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1" name="Bildplatzhalter 26">
            <a:extLst>
              <a:ext uri="{FF2B5EF4-FFF2-40B4-BE49-F238E27FC236}">
                <a16:creationId xmlns:a16="http://schemas.microsoft.com/office/drawing/2014/main" id="{AF62D615-49B5-4156-8C2A-326759F4FD7B}"/>
              </a:ext>
            </a:extLst>
          </p:cNvPr>
          <p:cNvSpPr>
            <a:spLocks noGrp="1"/>
          </p:cNvSpPr>
          <p:nvPr>
            <p:ph type="pic" sz="quarter" idx="23" hasCustomPrompt="1"/>
          </p:nvPr>
        </p:nvSpPr>
        <p:spPr>
          <a:xfrm>
            <a:off x="4614500"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2" name="Bildplatzhalter 26">
            <a:extLst>
              <a:ext uri="{FF2B5EF4-FFF2-40B4-BE49-F238E27FC236}">
                <a16:creationId xmlns:a16="http://schemas.microsoft.com/office/drawing/2014/main" id="{84723C70-1CDA-42A4-839D-A022DAE23E94}"/>
              </a:ext>
            </a:extLst>
          </p:cNvPr>
          <p:cNvSpPr>
            <a:spLocks noGrp="1"/>
          </p:cNvSpPr>
          <p:nvPr>
            <p:ph type="pic" sz="quarter" idx="24" hasCustomPrompt="1"/>
          </p:nvPr>
        </p:nvSpPr>
        <p:spPr>
          <a:xfrm>
            <a:off x="4616126"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3" name="Bildplatzhalter 26">
            <a:extLst>
              <a:ext uri="{FF2B5EF4-FFF2-40B4-BE49-F238E27FC236}">
                <a16:creationId xmlns:a16="http://schemas.microsoft.com/office/drawing/2014/main" id="{39A37100-374C-497F-A1B2-997F1D48AE0B}"/>
              </a:ext>
            </a:extLst>
          </p:cNvPr>
          <p:cNvSpPr>
            <a:spLocks noGrp="1"/>
          </p:cNvSpPr>
          <p:nvPr>
            <p:ph type="pic" sz="quarter" idx="25" hasCustomPrompt="1"/>
          </p:nvPr>
        </p:nvSpPr>
        <p:spPr>
          <a:xfrm>
            <a:off x="5694266"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4" name="Bildplatzhalter 26">
            <a:extLst>
              <a:ext uri="{FF2B5EF4-FFF2-40B4-BE49-F238E27FC236}">
                <a16:creationId xmlns:a16="http://schemas.microsoft.com/office/drawing/2014/main" id="{D5D5C5EF-B508-4A8E-855E-5C44B355A5F8}"/>
              </a:ext>
            </a:extLst>
          </p:cNvPr>
          <p:cNvSpPr>
            <a:spLocks noGrp="1"/>
          </p:cNvSpPr>
          <p:nvPr>
            <p:ph type="pic" sz="quarter" idx="26" hasCustomPrompt="1"/>
          </p:nvPr>
        </p:nvSpPr>
        <p:spPr>
          <a:xfrm>
            <a:off x="5695892"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5" name="Bildplatzhalter 26">
            <a:extLst>
              <a:ext uri="{FF2B5EF4-FFF2-40B4-BE49-F238E27FC236}">
                <a16:creationId xmlns:a16="http://schemas.microsoft.com/office/drawing/2014/main" id="{46EB5F58-D3BA-41A7-8FA0-EA3AC3359CFB}"/>
              </a:ext>
            </a:extLst>
          </p:cNvPr>
          <p:cNvSpPr>
            <a:spLocks noGrp="1"/>
          </p:cNvSpPr>
          <p:nvPr>
            <p:ph type="pic" sz="quarter" idx="27" hasCustomPrompt="1"/>
          </p:nvPr>
        </p:nvSpPr>
        <p:spPr>
          <a:xfrm>
            <a:off x="305991"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6" name="Bildplatzhalter 26">
            <a:extLst>
              <a:ext uri="{FF2B5EF4-FFF2-40B4-BE49-F238E27FC236}">
                <a16:creationId xmlns:a16="http://schemas.microsoft.com/office/drawing/2014/main" id="{548557B6-0D09-4EA3-9F24-B5F6FF99766A}"/>
              </a:ext>
            </a:extLst>
          </p:cNvPr>
          <p:cNvSpPr>
            <a:spLocks noGrp="1"/>
          </p:cNvSpPr>
          <p:nvPr>
            <p:ph type="pic" sz="quarter" idx="28" hasCustomPrompt="1"/>
          </p:nvPr>
        </p:nvSpPr>
        <p:spPr>
          <a:xfrm>
            <a:off x="305991" y="3692805"/>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pic>
        <p:nvPicPr>
          <p:cNvPr id="88" name="Grafik 87">
            <a:extLst>
              <a:ext uri="{FF2B5EF4-FFF2-40B4-BE49-F238E27FC236}">
                <a16:creationId xmlns:a16="http://schemas.microsoft.com/office/drawing/2014/main" id="{7DCEEED3-9498-431F-B0E0-1E1192266CD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956807" y="1765150"/>
            <a:ext cx="605543" cy="555506"/>
          </a:xfrm>
          <a:prstGeom prst="rect">
            <a:avLst/>
          </a:prstGeom>
        </p:spPr>
      </p:pic>
      <p:pic>
        <p:nvPicPr>
          <p:cNvPr id="89" name="Grafik 88">
            <a:extLst>
              <a:ext uri="{FF2B5EF4-FFF2-40B4-BE49-F238E27FC236}">
                <a16:creationId xmlns:a16="http://schemas.microsoft.com/office/drawing/2014/main" id="{A667733F-A473-4E01-A52D-32566B281269}"/>
              </a:ext>
            </a:extLst>
          </p:cNvPr>
          <p:cNvPicPr>
            <a:picLocks noChangeAspect="1"/>
          </p:cNvPicPr>
          <p:nvPr userDrawn="1"/>
        </p:nvPicPr>
        <p:blipFill rotWithShape="1">
          <a:blip r:embed="rId5" cstate="hqprint">
            <a:clrChange>
              <a:clrFrom>
                <a:srgbClr val="F0F0F0"/>
              </a:clrFrom>
              <a:clrTo>
                <a:srgbClr val="F0F0F0">
                  <a:alpha val="0"/>
                </a:srgbClr>
              </a:clrTo>
            </a:clrChange>
            <a:extLst>
              <a:ext uri="{28A0092B-C50C-407E-A947-70E740481C1C}">
                <a14:useLocalDpi xmlns:a14="http://schemas.microsoft.com/office/drawing/2010/main"/>
              </a:ext>
            </a:extLst>
          </a:blip>
          <a:srcRect l="7409" t="70357" r="7409" b="7353"/>
          <a:stretch/>
        </p:blipFill>
        <p:spPr>
          <a:xfrm>
            <a:off x="3537352" y="1868599"/>
            <a:ext cx="1552573" cy="406279"/>
          </a:xfrm>
          <a:prstGeom prst="rect">
            <a:avLst/>
          </a:prstGeom>
        </p:spPr>
      </p:pic>
    </p:spTree>
    <p:extLst>
      <p:ext uri="{BB962C8B-B14F-4D97-AF65-F5344CB8AC3E}">
        <p14:creationId xmlns:p14="http://schemas.microsoft.com/office/powerpoint/2010/main" val="34906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4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1+#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3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1+#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70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1+#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80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1+#ppt_w/2"/>
                                          </p:val>
                                        </p:tav>
                                        <p:tav tm="100000">
                                          <p:val>
                                            <p:strVal val="#ppt_x"/>
                                          </p:val>
                                        </p:tav>
                                      </p:tavLst>
                                    </p:anim>
                                    <p:anim calcmode="lin" valueType="num">
                                      <p:cBhvr additive="base">
                                        <p:cTn id="32" dur="500" fill="hold"/>
                                        <p:tgtEl>
                                          <p:spTgt spid="5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1+#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1+#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20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0-#ppt_w/2"/>
                                          </p:val>
                                        </p:tav>
                                        <p:tav tm="100000">
                                          <p:val>
                                            <p:strVal val="#ppt_x"/>
                                          </p:val>
                                        </p:tav>
                                      </p:tavLst>
                                    </p:anim>
                                    <p:anim calcmode="lin" valueType="num">
                                      <p:cBhvr additive="base">
                                        <p:cTn id="56" dur="500" fill="hold"/>
                                        <p:tgtEl>
                                          <p:spTgt spid="60"/>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0-#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50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0-#ppt_w/2"/>
                                          </p:val>
                                        </p:tav>
                                        <p:tav tm="100000">
                                          <p:val>
                                            <p:strVal val="#ppt_x"/>
                                          </p:val>
                                        </p:tav>
                                      </p:tavLst>
                                    </p:anim>
                                    <p:anim calcmode="lin" valueType="num">
                                      <p:cBhvr additive="base">
                                        <p:cTn id="64" dur="5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60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0-#ppt_w/2"/>
                                          </p:val>
                                        </p:tav>
                                        <p:tav tm="100000">
                                          <p:val>
                                            <p:strVal val="#ppt_x"/>
                                          </p:val>
                                        </p:tav>
                                      </p:tavLst>
                                    </p:anim>
                                    <p:anim calcmode="lin" valueType="num">
                                      <p:cBhvr additive="base">
                                        <p:cTn id="68" dur="500" fill="hold"/>
                                        <p:tgtEl>
                                          <p:spTgt spid="66"/>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80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fill="hold"/>
                                        <p:tgtEl>
                                          <p:spTgt spid="65"/>
                                        </p:tgtEl>
                                        <p:attrNameLst>
                                          <p:attrName>ppt_x</p:attrName>
                                        </p:attrNameLst>
                                      </p:cBhvr>
                                      <p:tavLst>
                                        <p:tav tm="0">
                                          <p:val>
                                            <p:strVal val="0-#ppt_w/2"/>
                                          </p:val>
                                        </p:tav>
                                        <p:tav tm="100000">
                                          <p:val>
                                            <p:strVal val="#ppt_x"/>
                                          </p:val>
                                        </p:tav>
                                      </p:tavLst>
                                    </p:anim>
                                    <p:anim calcmode="lin" valueType="num">
                                      <p:cBhvr additive="base">
                                        <p:cTn id="72" dur="500" fill="hold"/>
                                        <p:tgtEl>
                                          <p:spTgt spid="6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70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400"/>
                                        <p:tgtEl>
                                          <p:spTgt spid="88"/>
                                        </p:tgtEl>
                                      </p:cBhvr>
                                    </p:animEffect>
                                  </p:childTnLst>
                                </p:cTn>
                              </p:par>
                              <p:par>
                                <p:cTn id="76" presetID="10" presetClass="entr" presetSubtype="0" fill="hold" nodeType="withEffect">
                                  <p:stCondLst>
                                    <p:cond delay="700"/>
                                  </p:stCondLst>
                                  <p:childTnLst>
                                    <p:set>
                                      <p:cBhvr>
                                        <p:cTn id="77" dur="1" fill="hold">
                                          <p:stCondLst>
                                            <p:cond delay="0"/>
                                          </p:stCondLst>
                                        </p:cTn>
                                        <p:tgtEl>
                                          <p:spTgt spid="89"/>
                                        </p:tgtEl>
                                        <p:attrNameLst>
                                          <p:attrName>style.visibility</p:attrName>
                                        </p:attrNameLst>
                                      </p:cBhvr>
                                      <p:to>
                                        <p:strVal val="visible"/>
                                      </p:to>
                                    </p:set>
                                    <p:animEffect transition="in" filter="fade">
                                      <p:cBhvr>
                                        <p:cTn id="78" dur="4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Globalen Ziele 2">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08610FE-62AD-4166-AB0D-518301F40638}"/>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EFA12AF0-FDE0-49D1-80B4-D54F43A9B699}"/>
              </a:ext>
            </a:extLst>
          </p:cNvPr>
          <p:cNvSpPr>
            <a:spLocks noGrp="1"/>
          </p:cNvSpPr>
          <p:nvPr>
            <p:ph type="dt" sz="half" idx="11"/>
          </p:nvPr>
        </p:nvSpPr>
        <p:spPr/>
        <p:txBody>
          <a:bodyPr/>
          <a:lstStyle/>
          <a:p>
            <a:fld id="{70DA6E4F-9BF1-4D26-AF10-44E6A2E9B02A}" type="datetime1">
              <a:rPr lang="fr-FR" smtClean="0"/>
              <a:t>20/02/2020</a:t>
            </a:fld>
            <a:endParaRPr lang="de-DE" dirty="0"/>
          </a:p>
        </p:txBody>
      </p:sp>
      <p:sp>
        <p:nvSpPr>
          <p:cNvPr id="50" name="Bildplatzhalter 26">
            <a:extLst>
              <a:ext uri="{FF2B5EF4-FFF2-40B4-BE49-F238E27FC236}">
                <a16:creationId xmlns:a16="http://schemas.microsoft.com/office/drawing/2014/main" id="{2750231B-95C9-409A-BF35-8B260AE94FBF}"/>
              </a:ext>
            </a:extLst>
          </p:cNvPr>
          <p:cNvSpPr>
            <a:spLocks noGrp="1"/>
          </p:cNvSpPr>
          <p:nvPr>
            <p:ph type="pic" sz="quarter" idx="12" hasCustomPrompt="1"/>
          </p:nvPr>
        </p:nvSpPr>
        <p:spPr>
          <a:xfrm>
            <a:off x="305991"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1" name="Bildplatzhalter 26">
            <a:extLst>
              <a:ext uri="{FF2B5EF4-FFF2-40B4-BE49-F238E27FC236}">
                <a16:creationId xmlns:a16="http://schemas.microsoft.com/office/drawing/2014/main" id="{0DCF72DE-FBA2-425E-92D0-47D479F5C898}"/>
              </a:ext>
            </a:extLst>
          </p:cNvPr>
          <p:cNvSpPr>
            <a:spLocks noGrp="1"/>
          </p:cNvSpPr>
          <p:nvPr>
            <p:ph type="pic" sz="quarter" idx="13" hasCustomPrompt="1"/>
          </p:nvPr>
        </p:nvSpPr>
        <p:spPr>
          <a:xfrm>
            <a:off x="5692640" y="466927"/>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2" name="Bildplatzhalter 26">
            <a:extLst>
              <a:ext uri="{FF2B5EF4-FFF2-40B4-BE49-F238E27FC236}">
                <a16:creationId xmlns:a16="http://schemas.microsoft.com/office/drawing/2014/main" id="{E4501D12-58D5-40CD-B863-4502777C97A7}"/>
              </a:ext>
            </a:extLst>
          </p:cNvPr>
          <p:cNvSpPr>
            <a:spLocks noGrp="1"/>
          </p:cNvSpPr>
          <p:nvPr>
            <p:ph type="pic" sz="quarter" idx="14" hasCustomPrompt="1"/>
          </p:nvPr>
        </p:nvSpPr>
        <p:spPr>
          <a:xfrm>
            <a:off x="1389794"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3" name="Bildplatzhalter 26">
            <a:extLst>
              <a:ext uri="{FF2B5EF4-FFF2-40B4-BE49-F238E27FC236}">
                <a16:creationId xmlns:a16="http://schemas.microsoft.com/office/drawing/2014/main" id="{16A08B12-1C25-45C9-B7E2-3A9F3B151BEC}"/>
              </a:ext>
            </a:extLst>
          </p:cNvPr>
          <p:cNvSpPr>
            <a:spLocks noGrp="1"/>
          </p:cNvSpPr>
          <p:nvPr>
            <p:ph type="pic" sz="quarter" idx="15" hasCustomPrompt="1"/>
          </p:nvPr>
        </p:nvSpPr>
        <p:spPr>
          <a:xfrm>
            <a:off x="6775658" y="2618878"/>
            <a:ext cx="2066925" cy="2079356"/>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4" name="Bildplatzhalter 26">
            <a:extLst>
              <a:ext uri="{FF2B5EF4-FFF2-40B4-BE49-F238E27FC236}">
                <a16:creationId xmlns:a16="http://schemas.microsoft.com/office/drawing/2014/main" id="{77C172DC-7CC3-4921-B160-A33006AEC0EC}"/>
              </a:ext>
            </a:extLst>
          </p:cNvPr>
          <p:cNvSpPr>
            <a:spLocks noGrp="1"/>
          </p:cNvSpPr>
          <p:nvPr>
            <p:ph type="pic" sz="quarter" idx="16" hasCustomPrompt="1"/>
          </p:nvPr>
        </p:nvSpPr>
        <p:spPr>
          <a:xfrm>
            <a:off x="2452754"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5" name="Bildplatzhalter 26">
            <a:extLst>
              <a:ext uri="{FF2B5EF4-FFF2-40B4-BE49-F238E27FC236}">
                <a16:creationId xmlns:a16="http://schemas.microsoft.com/office/drawing/2014/main" id="{03E4F139-D462-4083-9783-D0719B1D5340}"/>
              </a:ext>
            </a:extLst>
          </p:cNvPr>
          <p:cNvSpPr>
            <a:spLocks noGrp="1"/>
          </p:cNvSpPr>
          <p:nvPr>
            <p:ph type="pic" sz="quarter" idx="17" hasCustomPrompt="1"/>
          </p:nvPr>
        </p:nvSpPr>
        <p:spPr>
          <a:xfrm>
            <a:off x="3532716"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6" name="Bildplatzhalter 26">
            <a:extLst>
              <a:ext uri="{FF2B5EF4-FFF2-40B4-BE49-F238E27FC236}">
                <a16:creationId xmlns:a16="http://schemas.microsoft.com/office/drawing/2014/main" id="{495AC7B7-7788-4164-82A7-0BE29FC6A795}"/>
              </a:ext>
            </a:extLst>
          </p:cNvPr>
          <p:cNvSpPr>
            <a:spLocks noGrp="1"/>
          </p:cNvSpPr>
          <p:nvPr>
            <p:ph type="pic" sz="quarter" idx="18" hasCustomPrompt="1"/>
          </p:nvPr>
        </p:nvSpPr>
        <p:spPr>
          <a:xfrm>
            <a:off x="4612679"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7" name="Bildplatzhalter 26">
            <a:extLst>
              <a:ext uri="{FF2B5EF4-FFF2-40B4-BE49-F238E27FC236}">
                <a16:creationId xmlns:a16="http://schemas.microsoft.com/office/drawing/2014/main" id="{671C9105-51DB-43E0-8C00-D331B76EAC7B}"/>
              </a:ext>
            </a:extLst>
          </p:cNvPr>
          <p:cNvSpPr>
            <a:spLocks noGrp="1"/>
          </p:cNvSpPr>
          <p:nvPr>
            <p:ph type="pic" sz="quarter" idx="19" hasCustomPrompt="1"/>
          </p:nvPr>
        </p:nvSpPr>
        <p:spPr>
          <a:xfrm>
            <a:off x="7840832" y="46692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8" name="Bildplatzhalter 26">
            <a:extLst>
              <a:ext uri="{FF2B5EF4-FFF2-40B4-BE49-F238E27FC236}">
                <a16:creationId xmlns:a16="http://schemas.microsoft.com/office/drawing/2014/main" id="{D165B73C-31AC-4018-B098-D172B33FE168}"/>
              </a:ext>
            </a:extLst>
          </p:cNvPr>
          <p:cNvSpPr>
            <a:spLocks noGrp="1"/>
          </p:cNvSpPr>
          <p:nvPr>
            <p:ph type="pic" sz="quarter" idx="20" hasCustomPrompt="1"/>
          </p:nvPr>
        </p:nvSpPr>
        <p:spPr>
          <a:xfrm>
            <a:off x="7840832" y="1543737"/>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59" name="Bildplatzhalter 26">
            <a:extLst>
              <a:ext uri="{FF2B5EF4-FFF2-40B4-BE49-F238E27FC236}">
                <a16:creationId xmlns:a16="http://schemas.microsoft.com/office/drawing/2014/main" id="{18CE8A01-87DC-4632-8CC4-440B2FAB52F6}"/>
              </a:ext>
            </a:extLst>
          </p:cNvPr>
          <p:cNvSpPr>
            <a:spLocks noGrp="1"/>
          </p:cNvSpPr>
          <p:nvPr>
            <p:ph type="pic" sz="quarter" idx="21" hasCustomPrompt="1"/>
          </p:nvPr>
        </p:nvSpPr>
        <p:spPr>
          <a:xfrm>
            <a:off x="3534734"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0" name="Bildplatzhalter 26">
            <a:extLst>
              <a:ext uri="{FF2B5EF4-FFF2-40B4-BE49-F238E27FC236}">
                <a16:creationId xmlns:a16="http://schemas.microsoft.com/office/drawing/2014/main" id="{19E88D86-9FBB-47B1-BEF7-586DCD7A7C12}"/>
              </a:ext>
            </a:extLst>
          </p:cNvPr>
          <p:cNvSpPr>
            <a:spLocks noGrp="1"/>
          </p:cNvSpPr>
          <p:nvPr>
            <p:ph type="pic" sz="quarter" idx="22" hasCustomPrompt="1"/>
          </p:nvPr>
        </p:nvSpPr>
        <p:spPr>
          <a:xfrm>
            <a:off x="3536360"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1" name="Bildplatzhalter 26">
            <a:extLst>
              <a:ext uri="{FF2B5EF4-FFF2-40B4-BE49-F238E27FC236}">
                <a16:creationId xmlns:a16="http://schemas.microsoft.com/office/drawing/2014/main" id="{AF62D615-49B5-4156-8C2A-326759F4FD7B}"/>
              </a:ext>
            </a:extLst>
          </p:cNvPr>
          <p:cNvSpPr>
            <a:spLocks noGrp="1"/>
          </p:cNvSpPr>
          <p:nvPr>
            <p:ph type="pic" sz="quarter" idx="23" hasCustomPrompt="1"/>
          </p:nvPr>
        </p:nvSpPr>
        <p:spPr>
          <a:xfrm>
            <a:off x="4614500"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2" name="Bildplatzhalter 26">
            <a:extLst>
              <a:ext uri="{FF2B5EF4-FFF2-40B4-BE49-F238E27FC236}">
                <a16:creationId xmlns:a16="http://schemas.microsoft.com/office/drawing/2014/main" id="{84723C70-1CDA-42A4-839D-A022DAE23E94}"/>
              </a:ext>
            </a:extLst>
          </p:cNvPr>
          <p:cNvSpPr>
            <a:spLocks noGrp="1"/>
          </p:cNvSpPr>
          <p:nvPr>
            <p:ph type="pic" sz="quarter" idx="24" hasCustomPrompt="1"/>
          </p:nvPr>
        </p:nvSpPr>
        <p:spPr>
          <a:xfrm>
            <a:off x="4616126"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3" name="Bildplatzhalter 26">
            <a:extLst>
              <a:ext uri="{FF2B5EF4-FFF2-40B4-BE49-F238E27FC236}">
                <a16:creationId xmlns:a16="http://schemas.microsoft.com/office/drawing/2014/main" id="{39A37100-374C-497F-A1B2-997F1D48AE0B}"/>
              </a:ext>
            </a:extLst>
          </p:cNvPr>
          <p:cNvSpPr>
            <a:spLocks noGrp="1"/>
          </p:cNvSpPr>
          <p:nvPr>
            <p:ph type="pic" sz="quarter" idx="25" hasCustomPrompt="1"/>
          </p:nvPr>
        </p:nvSpPr>
        <p:spPr>
          <a:xfrm>
            <a:off x="5694266"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4" name="Bildplatzhalter 26">
            <a:extLst>
              <a:ext uri="{FF2B5EF4-FFF2-40B4-BE49-F238E27FC236}">
                <a16:creationId xmlns:a16="http://schemas.microsoft.com/office/drawing/2014/main" id="{D5D5C5EF-B508-4A8E-855E-5C44B355A5F8}"/>
              </a:ext>
            </a:extLst>
          </p:cNvPr>
          <p:cNvSpPr>
            <a:spLocks noGrp="1"/>
          </p:cNvSpPr>
          <p:nvPr>
            <p:ph type="pic" sz="quarter" idx="26" hasCustomPrompt="1"/>
          </p:nvPr>
        </p:nvSpPr>
        <p:spPr>
          <a:xfrm>
            <a:off x="5695892" y="3693582"/>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5" name="Bildplatzhalter 26">
            <a:extLst>
              <a:ext uri="{FF2B5EF4-FFF2-40B4-BE49-F238E27FC236}">
                <a16:creationId xmlns:a16="http://schemas.microsoft.com/office/drawing/2014/main" id="{46EB5F58-D3BA-41A7-8FA0-EA3AC3359CFB}"/>
              </a:ext>
            </a:extLst>
          </p:cNvPr>
          <p:cNvSpPr>
            <a:spLocks noGrp="1"/>
          </p:cNvSpPr>
          <p:nvPr>
            <p:ph type="pic" sz="quarter" idx="27" hasCustomPrompt="1"/>
          </p:nvPr>
        </p:nvSpPr>
        <p:spPr>
          <a:xfrm>
            <a:off x="305991" y="2618878"/>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sp>
        <p:nvSpPr>
          <p:cNvPr id="66" name="Bildplatzhalter 26">
            <a:extLst>
              <a:ext uri="{FF2B5EF4-FFF2-40B4-BE49-F238E27FC236}">
                <a16:creationId xmlns:a16="http://schemas.microsoft.com/office/drawing/2014/main" id="{548557B6-0D09-4EA3-9F24-B5F6FF99766A}"/>
              </a:ext>
            </a:extLst>
          </p:cNvPr>
          <p:cNvSpPr>
            <a:spLocks noGrp="1"/>
          </p:cNvSpPr>
          <p:nvPr>
            <p:ph type="pic" sz="quarter" idx="28" hasCustomPrompt="1"/>
          </p:nvPr>
        </p:nvSpPr>
        <p:spPr>
          <a:xfrm>
            <a:off x="305991" y="3692805"/>
            <a:ext cx="1000125" cy="1002547"/>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lgn="l">
              <a:buNone/>
              <a:defRPr sz="375">
                <a:solidFill>
                  <a:schemeClr val="bg1">
                    <a:lumMod val="75000"/>
                  </a:schemeClr>
                </a:solidFill>
              </a:defRPr>
            </a:lvl1pPr>
          </a:lstStyle>
          <a:p>
            <a:r>
              <a:rPr lang="de-DE" dirty="0"/>
              <a:t>.</a:t>
            </a:r>
          </a:p>
        </p:txBody>
      </p:sp>
      <p:pic>
        <p:nvPicPr>
          <p:cNvPr id="88" name="Grafik 87">
            <a:extLst>
              <a:ext uri="{FF2B5EF4-FFF2-40B4-BE49-F238E27FC236}">
                <a16:creationId xmlns:a16="http://schemas.microsoft.com/office/drawing/2014/main" id="{7DCEEED3-9498-431F-B0E0-1E1192266CD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956807" y="1765150"/>
            <a:ext cx="605543" cy="555506"/>
          </a:xfrm>
          <a:prstGeom prst="rect">
            <a:avLst/>
          </a:prstGeom>
        </p:spPr>
      </p:pic>
      <p:pic>
        <p:nvPicPr>
          <p:cNvPr id="89" name="Grafik 88">
            <a:extLst>
              <a:ext uri="{FF2B5EF4-FFF2-40B4-BE49-F238E27FC236}">
                <a16:creationId xmlns:a16="http://schemas.microsoft.com/office/drawing/2014/main" id="{A667733F-A473-4E01-A52D-32566B281269}"/>
              </a:ext>
            </a:extLst>
          </p:cNvPr>
          <p:cNvPicPr>
            <a:picLocks noChangeAspect="1"/>
          </p:cNvPicPr>
          <p:nvPr userDrawn="1"/>
        </p:nvPicPr>
        <p:blipFill rotWithShape="1">
          <a:blip r:embed="rId5" cstate="hqprint">
            <a:clrChange>
              <a:clrFrom>
                <a:srgbClr val="F0F0F0"/>
              </a:clrFrom>
              <a:clrTo>
                <a:srgbClr val="F0F0F0">
                  <a:alpha val="0"/>
                </a:srgbClr>
              </a:clrTo>
            </a:clrChange>
            <a:extLst>
              <a:ext uri="{28A0092B-C50C-407E-A947-70E740481C1C}">
                <a14:useLocalDpi xmlns:a14="http://schemas.microsoft.com/office/drawing/2010/main"/>
              </a:ext>
            </a:extLst>
          </a:blip>
          <a:srcRect l="7409" t="70357" r="7409" b="7353"/>
          <a:stretch/>
        </p:blipFill>
        <p:spPr>
          <a:xfrm>
            <a:off x="3537352" y="1868599"/>
            <a:ext cx="1552573" cy="406279"/>
          </a:xfrm>
          <a:prstGeom prst="rect">
            <a:avLst/>
          </a:prstGeom>
        </p:spPr>
      </p:pic>
    </p:spTree>
    <p:extLst>
      <p:ext uri="{BB962C8B-B14F-4D97-AF65-F5344CB8AC3E}">
        <p14:creationId xmlns:p14="http://schemas.microsoft.com/office/powerpoint/2010/main" val="3811476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jekt 1">
    <p:spTree>
      <p:nvGrpSpPr>
        <p:cNvPr id="1" name=""/>
        <p:cNvGrpSpPr/>
        <p:nvPr/>
      </p:nvGrpSpPr>
      <p:grpSpPr>
        <a:xfrm>
          <a:off x="0" y="0"/>
          <a:ext cx="0" cy="0"/>
          <a:chOff x="0" y="0"/>
          <a:chExt cx="0" cy="0"/>
        </a:xfrm>
      </p:grpSpPr>
      <p:sp>
        <p:nvSpPr>
          <p:cNvPr id="35" name="Bildplatzhalter 34">
            <a:extLst>
              <a:ext uri="{FF2B5EF4-FFF2-40B4-BE49-F238E27FC236}">
                <a16:creationId xmlns:a16="http://schemas.microsoft.com/office/drawing/2014/main" id="{BED52089-8570-48FF-AF94-3BE8B7517C97}"/>
              </a:ext>
            </a:extLst>
          </p:cNvPr>
          <p:cNvSpPr>
            <a:spLocks noGrp="1"/>
          </p:cNvSpPr>
          <p:nvPr>
            <p:ph type="pic" sz="quarter" idx="15" hasCustomPrompt="1"/>
          </p:nvPr>
        </p:nvSpPr>
        <p:spPr>
          <a:xfrm>
            <a:off x="0" y="3135403"/>
            <a:ext cx="7454504" cy="2008097"/>
          </a:xfrm>
          <a:custGeom>
            <a:avLst/>
            <a:gdLst>
              <a:gd name="connsiteX0" fmla="*/ 4462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4462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1589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4825835 w 9939338"/>
              <a:gd name="connsiteY1" fmla="*/ 85725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9939338 w 9939338"/>
              <a:gd name="connsiteY1" fmla="*/ 2677462 h 2677462"/>
              <a:gd name="connsiteX2" fmla="*/ 9939338 w 9939338"/>
              <a:gd name="connsiteY2" fmla="*/ 2677462 h 2677462"/>
              <a:gd name="connsiteX3" fmla="*/ 0 w 9939338"/>
              <a:gd name="connsiteY3" fmla="*/ 2677462 h 2677462"/>
              <a:gd name="connsiteX4" fmla="*/ 0 w 9939338"/>
              <a:gd name="connsiteY4" fmla="*/ 2677462 h 2677462"/>
              <a:gd name="connsiteX5" fmla="*/ 0 w 9939338"/>
              <a:gd name="connsiteY5" fmla="*/ 1589253 h 2677462"/>
              <a:gd name="connsiteX6" fmla="*/ 2313153 w 9939338"/>
              <a:gd name="connsiteY6" fmla="*/ 0 h 26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9338" h="2677462">
                <a:moveTo>
                  <a:pt x="2313153" y="0"/>
                </a:moveTo>
                <a:lnTo>
                  <a:pt x="9939338" y="2677462"/>
                </a:lnTo>
                <a:lnTo>
                  <a:pt x="9939338" y="2677462"/>
                </a:lnTo>
                <a:lnTo>
                  <a:pt x="0" y="2677462"/>
                </a:lnTo>
                <a:lnTo>
                  <a:pt x="0" y="2677462"/>
                </a:lnTo>
                <a:lnTo>
                  <a:pt x="0" y="1589253"/>
                </a:lnTo>
                <a:lnTo>
                  <a:pt x="2313153" y="0"/>
                </a:lnTo>
                <a:close/>
              </a:path>
            </a:pathLst>
          </a:custGeom>
          <a:blipFill>
            <a:blip r:embed="rId2" cstate="hqprint">
              <a:extLst>
                <a:ext uri="{28A0092B-C50C-407E-A947-70E740481C1C}">
                  <a14:useLocalDpi xmlns:a14="http://schemas.microsoft.com/office/drawing/2010/main"/>
                </a:ext>
              </a:extLst>
            </a:blip>
            <a:srcRect/>
            <a:stretch>
              <a:fillRect/>
            </a:stretch>
          </a:blipFill>
        </p:spPr>
        <p:txBody>
          <a:bodyPr lIns="828000" tIns="1728000">
            <a:normAutofit/>
          </a:bodyPr>
          <a:lstStyle>
            <a:lvl1pPr marL="0" indent="0" algn="l" defTabSz="685800" rtl="0" eaLnBrk="1" latinLnBrk="0" hangingPunct="1">
              <a:lnSpc>
                <a:spcPct val="90000"/>
              </a:lnSpc>
              <a:spcBef>
                <a:spcPts val="0"/>
              </a:spcBef>
              <a:buFont typeface="Arial" panose="020B0604020202020204" pitchFamily="34" charset="0"/>
              <a:buNone/>
              <a:defRPr lang="de-DE" sz="1500" b="0" kern="1200" dirty="0">
                <a:solidFill>
                  <a:schemeClr val="bg1">
                    <a:lumMod val="50000"/>
                  </a:schemeClr>
                </a:solidFill>
                <a:latin typeface="+mn-lt"/>
                <a:ea typeface="+mn-ea"/>
                <a:cs typeface="+mn-cs"/>
              </a:defRPr>
            </a:lvl1pPr>
          </a:lstStyle>
          <a:p>
            <a:r>
              <a:rPr lang="de-DE" dirty="0"/>
              <a:t>Click </a:t>
            </a:r>
            <a:r>
              <a:rPr lang="de-DE" dirty="0" err="1"/>
              <a:t>icon</a:t>
            </a:r>
            <a:r>
              <a:rPr lang="de-DE" dirty="0"/>
              <a:t> </a:t>
            </a:r>
            <a:r>
              <a:rPr lang="de-DE" dirty="0" err="1"/>
              <a:t>to</a:t>
            </a:r>
            <a:r>
              <a:rPr lang="de-DE" dirty="0"/>
              <a:t> </a:t>
            </a:r>
            <a:r>
              <a:rPr lang="de-DE" dirty="0" err="1"/>
              <a:t>insert</a:t>
            </a:r>
            <a:r>
              <a:rPr lang="de-DE" dirty="0"/>
              <a:t> </a:t>
            </a:r>
            <a:r>
              <a:rPr lang="de-DE" dirty="0" err="1"/>
              <a:t>picture</a:t>
            </a:r>
            <a:endParaRPr lang="de-DE" dirty="0"/>
          </a:p>
        </p:txBody>
      </p:sp>
      <p:sp>
        <p:nvSpPr>
          <p:cNvPr id="2" name="Titel 1">
            <a:extLst>
              <a:ext uri="{FF2B5EF4-FFF2-40B4-BE49-F238E27FC236}">
                <a16:creationId xmlns:a16="http://schemas.microsoft.com/office/drawing/2014/main" id="{123C336B-11A0-441A-8471-462C87B06F7A}"/>
              </a:ext>
            </a:extLst>
          </p:cNvPr>
          <p:cNvSpPr>
            <a:spLocks noGrp="1"/>
          </p:cNvSpPr>
          <p:nvPr>
            <p:ph type="title"/>
          </p:nvPr>
        </p:nvSpPr>
        <p:spPr>
          <a:xfrm>
            <a:off x="490785" y="161464"/>
            <a:ext cx="8347226" cy="540544"/>
          </a:xfrm>
        </p:spPr>
        <p:txBody>
          <a:bodyPr>
            <a:noAutofit/>
          </a:bodyPr>
          <a:lstStyle>
            <a:lvl1pPr marL="0" algn="l" defTabSz="685800" rtl="0" eaLnBrk="1" latinLnBrk="0" hangingPunct="1">
              <a:lnSpc>
                <a:spcPct val="90000"/>
              </a:lnSpc>
              <a:spcBef>
                <a:spcPct val="0"/>
              </a:spcBef>
              <a:buNone/>
              <a:defRPr lang="de-DE" sz="2100" b="1" kern="1200" dirty="0">
                <a:solidFill>
                  <a:schemeClr val="tx1"/>
                </a:solidFill>
                <a:latin typeface="+mj-lt"/>
                <a:ea typeface="+mj-ea"/>
                <a:cs typeface="+mj-cs"/>
              </a:defRPr>
            </a:lvl1pPr>
          </a:lstStyle>
          <a:p>
            <a:r>
              <a:rPr lang="de-DE" dirty="0"/>
              <a:t>Mastertitelformat bearbeiten</a:t>
            </a:r>
          </a:p>
        </p:txBody>
      </p:sp>
      <p:sp>
        <p:nvSpPr>
          <p:cNvPr id="3" name="Fußzeilenplatzhalter 2">
            <a:extLst>
              <a:ext uri="{FF2B5EF4-FFF2-40B4-BE49-F238E27FC236}">
                <a16:creationId xmlns:a16="http://schemas.microsoft.com/office/drawing/2014/main" id="{B8DAE122-6FB0-4565-A2BE-9478B73EEE0A}"/>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235F3945-EBA7-4108-8BA9-A9016CDD1CD8}"/>
              </a:ext>
            </a:extLst>
          </p:cNvPr>
          <p:cNvSpPr>
            <a:spLocks noGrp="1"/>
          </p:cNvSpPr>
          <p:nvPr>
            <p:ph type="dt" sz="half" idx="11"/>
          </p:nvPr>
        </p:nvSpPr>
        <p:spPr/>
        <p:txBody>
          <a:bodyPr/>
          <a:lstStyle/>
          <a:p>
            <a:fld id="{6314CEC2-8DA6-4203-B4DC-8D3D6507B6CB}" type="datetime1">
              <a:rPr lang="fr-FR" smtClean="0"/>
              <a:t>20/02/2020</a:t>
            </a:fld>
            <a:endParaRPr lang="de-DE" dirty="0"/>
          </a:p>
        </p:txBody>
      </p:sp>
    </p:spTree>
    <p:extLst>
      <p:ext uri="{BB962C8B-B14F-4D97-AF65-F5344CB8AC3E}">
        <p14:creationId xmlns:p14="http://schemas.microsoft.com/office/powerpoint/2010/main" val="2846266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jek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C336B-11A0-441A-8471-462C87B06F7A}"/>
              </a:ext>
            </a:extLst>
          </p:cNvPr>
          <p:cNvSpPr>
            <a:spLocks noGrp="1"/>
          </p:cNvSpPr>
          <p:nvPr>
            <p:ph type="title"/>
          </p:nvPr>
        </p:nvSpPr>
        <p:spPr>
          <a:xfrm>
            <a:off x="490785" y="161464"/>
            <a:ext cx="8347226" cy="540544"/>
          </a:xfrm>
        </p:spPr>
        <p:txBody>
          <a:bodyPr>
            <a:noAutofit/>
          </a:bodyPr>
          <a:lstStyle>
            <a:lvl1pPr marL="0" algn="l" defTabSz="685800" rtl="0" eaLnBrk="1" latinLnBrk="0" hangingPunct="1">
              <a:lnSpc>
                <a:spcPct val="90000"/>
              </a:lnSpc>
              <a:spcBef>
                <a:spcPct val="0"/>
              </a:spcBef>
              <a:buNone/>
              <a:defRPr lang="de-DE" sz="2100" b="1" kern="1200" dirty="0">
                <a:solidFill>
                  <a:schemeClr val="tx1"/>
                </a:solidFill>
                <a:latin typeface="+mj-lt"/>
                <a:ea typeface="+mj-ea"/>
                <a:cs typeface="+mj-cs"/>
              </a:defRPr>
            </a:lvl1pPr>
          </a:lstStyle>
          <a:p>
            <a:r>
              <a:rPr lang="de-DE" dirty="0"/>
              <a:t>Mastertitelformat bearbeiten</a:t>
            </a:r>
          </a:p>
        </p:txBody>
      </p:sp>
      <p:sp>
        <p:nvSpPr>
          <p:cNvPr id="3" name="Fußzeilenplatzhalter 2">
            <a:extLst>
              <a:ext uri="{FF2B5EF4-FFF2-40B4-BE49-F238E27FC236}">
                <a16:creationId xmlns:a16="http://schemas.microsoft.com/office/drawing/2014/main" id="{B8DAE122-6FB0-4565-A2BE-9478B73EEE0A}"/>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235F3945-EBA7-4108-8BA9-A9016CDD1CD8}"/>
              </a:ext>
            </a:extLst>
          </p:cNvPr>
          <p:cNvSpPr>
            <a:spLocks noGrp="1"/>
          </p:cNvSpPr>
          <p:nvPr>
            <p:ph type="dt" sz="half" idx="11"/>
          </p:nvPr>
        </p:nvSpPr>
        <p:spPr/>
        <p:txBody>
          <a:bodyPr/>
          <a:lstStyle/>
          <a:p>
            <a:fld id="{7C5EB2CB-B199-4675-98DA-C9029F3BAEB4}" type="datetime1">
              <a:rPr lang="fr-FR" smtClean="0"/>
              <a:t>20/02/2020</a:t>
            </a:fld>
            <a:endParaRPr lang="de-DE" dirty="0"/>
          </a:p>
        </p:txBody>
      </p:sp>
      <p:sp>
        <p:nvSpPr>
          <p:cNvPr id="35" name="Bildplatzhalter 34">
            <a:extLst>
              <a:ext uri="{FF2B5EF4-FFF2-40B4-BE49-F238E27FC236}">
                <a16:creationId xmlns:a16="http://schemas.microsoft.com/office/drawing/2014/main" id="{BED52089-8570-48FF-AF94-3BE8B7517C97}"/>
              </a:ext>
            </a:extLst>
          </p:cNvPr>
          <p:cNvSpPr>
            <a:spLocks noGrp="1"/>
          </p:cNvSpPr>
          <p:nvPr>
            <p:ph type="pic" sz="quarter" idx="15" hasCustomPrompt="1"/>
          </p:nvPr>
        </p:nvSpPr>
        <p:spPr>
          <a:xfrm>
            <a:off x="2443876" y="3138624"/>
            <a:ext cx="6700124" cy="2004877"/>
          </a:xfrm>
          <a:custGeom>
            <a:avLst/>
            <a:gdLst>
              <a:gd name="connsiteX0" fmla="*/ 4462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4462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1589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4825835 w 9939338"/>
              <a:gd name="connsiteY1" fmla="*/ 85725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9939338 w 9939338"/>
              <a:gd name="connsiteY1" fmla="*/ 2677462 h 2677462"/>
              <a:gd name="connsiteX2" fmla="*/ 9939338 w 9939338"/>
              <a:gd name="connsiteY2" fmla="*/ 2677462 h 2677462"/>
              <a:gd name="connsiteX3" fmla="*/ 0 w 9939338"/>
              <a:gd name="connsiteY3" fmla="*/ 2677462 h 2677462"/>
              <a:gd name="connsiteX4" fmla="*/ 0 w 9939338"/>
              <a:gd name="connsiteY4" fmla="*/ 2677462 h 2677462"/>
              <a:gd name="connsiteX5" fmla="*/ 0 w 9939338"/>
              <a:gd name="connsiteY5" fmla="*/ 1589253 h 2677462"/>
              <a:gd name="connsiteX6" fmla="*/ 2313153 w 9939338"/>
              <a:gd name="connsiteY6" fmla="*/ 0 h 2677462"/>
              <a:gd name="connsiteX0" fmla="*/ 9933153 w 9939338"/>
              <a:gd name="connsiteY0" fmla="*/ 26187 h 1088209"/>
              <a:gd name="connsiteX1" fmla="*/ 9939338 w 9939338"/>
              <a:gd name="connsiteY1" fmla="*/ 1088209 h 1088209"/>
              <a:gd name="connsiteX2" fmla="*/ 9939338 w 9939338"/>
              <a:gd name="connsiteY2" fmla="*/ 1088209 h 1088209"/>
              <a:gd name="connsiteX3" fmla="*/ 0 w 9939338"/>
              <a:gd name="connsiteY3" fmla="*/ 1088209 h 1088209"/>
              <a:gd name="connsiteX4" fmla="*/ 0 w 9939338"/>
              <a:gd name="connsiteY4" fmla="*/ 1088209 h 1088209"/>
              <a:gd name="connsiteX5" fmla="*/ 0 w 9939338"/>
              <a:gd name="connsiteY5" fmla="*/ 0 h 1088209"/>
              <a:gd name="connsiteX6" fmla="*/ 9933153 w 9939338"/>
              <a:gd name="connsiteY6" fmla="*/ 26187 h 1088209"/>
              <a:gd name="connsiteX0" fmla="*/ 9933153 w 9939338"/>
              <a:gd name="connsiteY0" fmla="*/ 1611147 h 2673169"/>
              <a:gd name="connsiteX1" fmla="*/ 9939338 w 9939338"/>
              <a:gd name="connsiteY1" fmla="*/ 2673169 h 2673169"/>
              <a:gd name="connsiteX2" fmla="*/ 9939338 w 9939338"/>
              <a:gd name="connsiteY2" fmla="*/ 2673169 h 2673169"/>
              <a:gd name="connsiteX3" fmla="*/ 0 w 9939338"/>
              <a:gd name="connsiteY3" fmla="*/ 2673169 h 2673169"/>
              <a:gd name="connsiteX4" fmla="*/ 0 w 9939338"/>
              <a:gd name="connsiteY4" fmla="*/ 2673169 h 2673169"/>
              <a:gd name="connsiteX5" fmla="*/ 7574280 w 9939338"/>
              <a:gd name="connsiteY5" fmla="*/ 0 h 2673169"/>
              <a:gd name="connsiteX6" fmla="*/ 9933153 w 9939338"/>
              <a:gd name="connsiteY6" fmla="*/ 1611147 h 2673169"/>
              <a:gd name="connsiteX0" fmla="*/ 9933153 w 9939338"/>
              <a:gd name="connsiteY0" fmla="*/ 1611147 h 2673169"/>
              <a:gd name="connsiteX1" fmla="*/ 9939338 w 9939338"/>
              <a:gd name="connsiteY1" fmla="*/ 2673169 h 2673169"/>
              <a:gd name="connsiteX2" fmla="*/ 9939338 w 9939338"/>
              <a:gd name="connsiteY2" fmla="*/ 2673169 h 2673169"/>
              <a:gd name="connsiteX3" fmla="*/ 0 w 9939338"/>
              <a:gd name="connsiteY3" fmla="*/ 2673169 h 2673169"/>
              <a:gd name="connsiteX4" fmla="*/ 1005840 w 9939338"/>
              <a:gd name="connsiteY4" fmla="*/ 2657929 h 2673169"/>
              <a:gd name="connsiteX5" fmla="*/ 7574280 w 9939338"/>
              <a:gd name="connsiteY5" fmla="*/ 0 h 2673169"/>
              <a:gd name="connsiteX6" fmla="*/ 9933153 w 9939338"/>
              <a:gd name="connsiteY6" fmla="*/ 1611147 h 2673169"/>
              <a:gd name="connsiteX0" fmla="*/ 8927313 w 8933498"/>
              <a:gd name="connsiteY0" fmla="*/ 1611147 h 2673169"/>
              <a:gd name="connsiteX1" fmla="*/ 8933498 w 8933498"/>
              <a:gd name="connsiteY1" fmla="*/ 2673169 h 2673169"/>
              <a:gd name="connsiteX2" fmla="*/ 8933498 w 8933498"/>
              <a:gd name="connsiteY2" fmla="*/ 2673169 h 2673169"/>
              <a:gd name="connsiteX3" fmla="*/ 0 w 8933498"/>
              <a:gd name="connsiteY3" fmla="*/ 2657929 h 2673169"/>
              <a:gd name="connsiteX4" fmla="*/ 6568440 w 8933498"/>
              <a:gd name="connsiteY4" fmla="*/ 0 h 2673169"/>
              <a:gd name="connsiteX5" fmla="*/ 8927313 w 8933498"/>
              <a:gd name="connsiteY5" fmla="*/ 1611147 h 2673169"/>
              <a:gd name="connsiteX0" fmla="*/ 8927313 w 8933498"/>
              <a:gd name="connsiteY0" fmla="*/ 1611147 h 2673169"/>
              <a:gd name="connsiteX1" fmla="*/ 8933498 w 8933498"/>
              <a:gd name="connsiteY1" fmla="*/ 2673169 h 2673169"/>
              <a:gd name="connsiteX2" fmla="*/ 8933498 w 8933498"/>
              <a:gd name="connsiteY2" fmla="*/ 2673169 h 2673169"/>
              <a:gd name="connsiteX3" fmla="*/ 0 w 8933498"/>
              <a:gd name="connsiteY3" fmla="*/ 2670455 h 2673169"/>
              <a:gd name="connsiteX4" fmla="*/ 6568440 w 8933498"/>
              <a:gd name="connsiteY4" fmla="*/ 0 h 2673169"/>
              <a:gd name="connsiteX5" fmla="*/ 8927313 w 8933498"/>
              <a:gd name="connsiteY5" fmla="*/ 1611147 h 2673169"/>
              <a:gd name="connsiteX0" fmla="*/ 8914787 w 8933498"/>
              <a:gd name="connsiteY0" fmla="*/ 1598621 h 2673169"/>
              <a:gd name="connsiteX1" fmla="*/ 8933498 w 8933498"/>
              <a:gd name="connsiteY1" fmla="*/ 2673169 h 2673169"/>
              <a:gd name="connsiteX2" fmla="*/ 8933498 w 8933498"/>
              <a:gd name="connsiteY2" fmla="*/ 2673169 h 2673169"/>
              <a:gd name="connsiteX3" fmla="*/ 0 w 8933498"/>
              <a:gd name="connsiteY3" fmla="*/ 2670455 h 2673169"/>
              <a:gd name="connsiteX4" fmla="*/ 6568440 w 8933498"/>
              <a:gd name="connsiteY4" fmla="*/ 0 h 2673169"/>
              <a:gd name="connsiteX5" fmla="*/ 8914787 w 8933498"/>
              <a:gd name="connsiteY5" fmla="*/ 1598621 h 2673169"/>
              <a:gd name="connsiteX0" fmla="*/ 8927313 w 8933498"/>
              <a:gd name="connsiteY0" fmla="*/ 1598621 h 2673169"/>
              <a:gd name="connsiteX1" fmla="*/ 8933498 w 8933498"/>
              <a:gd name="connsiteY1" fmla="*/ 2673169 h 2673169"/>
              <a:gd name="connsiteX2" fmla="*/ 8933498 w 8933498"/>
              <a:gd name="connsiteY2" fmla="*/ 2673169 h 2673169"/>
              <a:gd name="connsiteX3" fmla="*/ 0 w 8933498"/>
              <a:gd name="connsiteY3" fmla="*/ 2670455 h 2673169"/>
              <a:gd name="connsiteX4" fmla="*/ 6568440 w 8933498"/>
              <a:gd name="connsiteY4" fmla="*/ 0 h 2673169"/>
              <a:gd name="connsiteX5" fmla="*/ 8927313 w 8933498"/>
              <a:gd name="connsiteY5" fmla="*/ 1598621 h 267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3498" h="2673169">
                <a:moveTo>
                  <a:pt x="8927313" y="1598621"/>
                </a:moveTo>
                <a:cubicBezTo>
                  <a:pt x="8929375" y="1952628"/>
                  <a:pt x="8931436" y="2319162"/>
                  <a:pt x="8933498" y="2673169"/>
                </a:cubicBezTo>
                <a:lnTo>
                  <a:pt x="8933498" y="2673169"/>
                </a:lnTo>
                <a:lnTo>
                  <a:pt x="0" y="2670455"/>
                </a:lnTo>
                <a:lnTo>
                  <a:pt x="6568440" y="0"/>
                </a:lnTo>
                <a:lnTo>
                  <a:pt x="8927313" y="1598621"/>
                </a:lnTo>
                <a:close/>
              </a:path>
            </a:pathLst>
          </a:custGeom>
          <a:blipFill>
            <a:blip r:embed="rId2" cstate="hqprint">
              <a:extLst>
                <a:ext uri="{28A0092B-C50C-407E-A947-70E740481C1C}">
                  <a14:useLocalDpi xmlns:a14="http://schemas.microsoft.com/office/drawing/2010/main"/>
                </a:ext>
              </a:extLst>
            </a:blip>
            <a:srcRect/>
            <a:stretch>
              <a:fillRect/>
            </a:stretch>
          </a:blipFill>
        </p:spPr>
        <p:txBody>
          <a:bodyPr lIns="828000" tIns="1728000" rIns="612000" bIns="72000">
            <a:normAutofit/>
          </a:bodyPr>
          <a:lstStyle>
            <a:lvl1pPr marL="0" indent="0" algn="r" defTabSz="685800" rtl="0" eaLnBrk="1" latinLnBrk="0" hangingPunct="1">
              <a:lnSpc>
                <a:spcPct val="90000"/>
              </a:lnSpc>
              <a:spcBef>
                <a:spcPts val="0"/>
              </a:spcBef>
              <a:buFont typeface="Arial" panose="020B0604020202020204" pitchFamily="34" charset="0"/>
              <a:buNone/>
              <a:defRPr lang="de-DE" sz="1500" b="0" kern="1200" dirty="0">
                <a:solidFill>
                  <a:schemeClr val="bg1">
                    <a:lumMod val="50000"/>
                  </a:schemeClr>
                </a:solidFill>
                <a:latin typeface="+mn-lt"/>
                <a:ea typeface="+mn-ea"/>
                <a:cs typeface="+mn-cs"/>
              </a:defRPr>
            </a:lvl1pPr>
          </a:lstStyle>
          <a:p>
            <a:r>
              <a:rPr lang="de-DE" dirty="0"/>
              <a:t>Click </a:t>
            </a:r>
            <a:r>
              <a:rPr lang="de-DE" dirty="0" err="1"/>
              <a:t>icon</a:t>
            </a:r>
            <a:r>
              <a:rPr lang="de-DE" dirty="0"/>
              <a:t> </a:t>
            </a:r>
            <a:r>
              <a:rPr lang="de-DE" dirty="0" err="1"/>
              <a:t>to</a:t>
            </a:r>
            <a:r>
              <a:rPr lang="de-DE" dirty="0"/>
              <a:t> </a:t>
            </a:r>
            <a:r>
              <a:rPr lang="de-DE" dirty="0" err="1"/>
              <a:t>insert</a:t>
            </a:r>
            <a:r>
              <a:rPr lang="de-DE" dirty="0"/>
              <a:t> </a:t>
            </a:r>
            <a:r>
              <a:rPr lang="de-DE" dirty="0" err="1"/>
              <a:t>picture</a:t>
            </a:r>
            <a:endParaRPr lang="de-DE" dirty="0"/>
          </a:p>
        </p:txBody>
      </p:sp>
    </p:spTree>
    <p:extLst>
      <p:ext uri="{BB962C8B-B14F-4D97-AF65-F5344CB8AC3E}">
        <p14:creationId xmlns:p14="http://schemas.microsoft.com/office/powerpoint/2010/main" val="2624813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jekt 3">
    <p:spTree>
      <p:nvGrpSpPr>
        <p:cNvPr id="1" name=""/>
        <p:cNvGrpSpPr/>
        <p:nvPr/>
      </p:nvGrpSpPr>
      <p:grpSpPr>
        <a:xfrm>
          <a:off x="0" y="0"/>
          <a:ext cx="0" cy="0"/>
          <a:chOff x="0" y="0"/>
          <a:chExt cx="0" cy="0"/>
        </a:xfrm>
      </p:grpSpPr>
      <p:sp>
        <p:nvSpPr>
          <p:cNvPr id="35" name="Bildplatzhalter 34">
            <a:extLst>
              <a:ext uri="{FF2B5EF4-FFF2-40B4-BE49-F238E27FC236}">
                <a16:creationId xmlns:a16="http://schemas.microsoft.com/office/drawing/2014/main" id="{BED52089-8570-48FF-AF94-3BE8B7517C97}"/>
              </a:ext>
            </a:extLst>
          </p:cNvPr>
          <p:cNvSpPr>
            <a:spLocks noGrp="1"/>
          </p:cNvSpPr>
          <p:nvPr>
            <p:ph type="pic" sz="quarter" idx="15" hasCustomPrompt="1"/>
          </p:nvPr>
        </p:nvSpPr>
        <p:spPr>
          <a:xfrm>
            <a:off x="0" y="912631"/>
            <a:ext cx="2492102" cy="4230869"/>
          </a:xfrm>
          <a:custGeom>
            <a:avLst/>
            <a:gdLst>
              <a:gd name="connsiteX0" fmla="*/ 4462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4462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446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446253 h 2677462"/>
              <a:gd name="connsiteX3" fmla="*/ 9939338 w 9939338"/>
              <a:gd name="connsiteY3" fmla="*/ 2677462 h 2677462"/>
              <a:gd name="connsiteX4" fmla="*/ 9939338 w 9939338"/>
              <a:gd name="connsiteY4" fmla="*/ 2677462 h 2677462"/>
              <a:gd name="connsiteX5" fmla="*/ 0 w 9939338"/>
              <a:gd name="connsiteY5" fmla="*/ 2677462 h 2677462"/>
              <a:gd name="connsiteX6" fmla="*/ 0 w 9939338"/>
              <a:gd name="connsiteY6" fmla="*/ 2677462 h 2677462"/>
              <a:gd name="connsiteX7" fmla="*/ 0 w 9939338"/>
              <a:gd name="connsiteY7" fmla="*/ 1589253 h 2677462"/>
              <a:gd name="connsiteX8" fmla="*/ 2313153 w 9939338"/>
              <a:gd name="connsiteY8" fmla="*/ 0 h 2677462"/>
              <a:gd name="connsiteX0" fmla="*/ 2313153 w 9939338"/>
              <a:gd name="connsiteY0" fmla="*/ 0 h 2677462"/>
              <a:gd name="connsiteX1" fmla="*/ 9493085 w 9939338"/>
              <a:gd name="connsiteY1" fmla="*/ 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4825835 w 9939338"/>
              <a:gd name="connsiteY1" fmla="*/ 857250 h 2677462"/>
              <a:gd name="connsiteX2" fmla="*/ 9939338 w 9939338"/>
              <a:gd name="connsiteY2" fmla="*/ 2677462 h 2677462"/>
              <a:gd name="connsiteX3" fmla="*/ 9939338 w 9939338"/>
              <a:gd name="connsiteY3" fmla="*/ 2677462 h 2677462"/>
              <a:gd name="connsiteX4" fmla="*/ 0 w 9939338"/>
              <a:gd name="connsiteY4" fmla="*/ 2677462 h 2677462"/>
              <a:gd name="connsiteX5" fmla="*/ 0 w 9939338"/>
              <a:gd name="connsiteY5" fmla="*/ 2677462 h 2677462"/>
              <a:gd name="connsiteX6" fmla="*/ 0 w 9939338"/>
              <a:gd name="connsiteY6" fmla="*/ 1589253 h 2677462"/>
              <a:gd name="connsiteX7" fmla="*/ 2313153 w 9939338"/>
              <a:gd name="connsiteY7" fmla="*/ 0 h 2677462"/>
              <a:gd name="connsiteX0" fmla="*/ 2313153 w 9939338"/>
              <a:gd name="connsiteY0" fmla="*/ 0 h 2677462"/>
              <a:gd name="connsiteX1" fmla="*/ 9939338 w 9939338"/>
              <a:gd name="connsiteY1" fmla="*/ 2677462 h 2677462"/>
              <a:gd name="connsiteX2" fmla="*/ 9939338 w 9939338"/>
              <a:gd name="connsiteY2" fmla="*/ 2677462 h 2677462"/>
              <a:gd name="connsiteX3" fmla="*/ 0 w 9939338"/>
              <a:gd name="connsiteY3" fmla="*/ 2677462 h 2677462"/>
              <a:gd name="connsiteX4" fmla="*/ 0 w 9939338"/>
              <a:gd name="connsiteY4" fmla="*/ 2677462 h 2677462"/>
              <a:gd name="connsiteX5" fmla="*/ 0 w 9939338"/>
              <a:gd name="connsiteY5" fmla="*/ 1589253 h 2677462"/>
              <a:gd name="connsiteX6" fmla="*/ 2313153 w 9939338"/>
              <a:gd name="connsiteY6" fmla="*/ 0 h 2677462"/>
              <a:gd name="connsiteX0" fmla="*/ 2313153 w 9939338"/>
              <a:gd name="connsiteY0" fmla="*/ 2963697 h 5641159"/>
              <a:gd name="connsiteX1" fmla="*/ 9939338 w 9939338"/>
              <a:gd name="connsiteY1" fmla="*/ 5641159 h 5641159"/>
              <a:gd name="connsiteX2" fmla="*/ 9939338 w 9939338"/>
              <a:gd name="connsiteY2" fmla="*/ 5641159 h 5641159"/>
              <a:gd name="connsiteX3" fmla="*/ 0 w 9939338"/>
              <a:gd name="connsiteY3" fmla="*/ 5641159 h 5641159"/>
              <a:gd name="connsiteX4" fmla="*/ 0 w 9939338"/>
              <a:gd name="connsiteY4" fmla="*/ 5641159 h 5641159"/>
              <a:gd name="connsiteX5" fmla="*/ 0 w 9939338"/>
              <a:gd name="connsiteY5" fmla="*/ 0 h 5641159"/>
              <a:gd name="connsiteX6" fmla="*/ 2313153 w 9939338"/>
              <a:gd name="connsiteY6" fmla="*/ 2963697 h 5641159"/>
              <a:gd name="connsiteX0" fmla="*/ 3322803 w 9939338"/>
              <a:gd name="connsiteY0" fmla="*/ 3287547 h 5641159"/>
              <a:gd name="connsiteX1" fmla="*/ 9939338 w 9939338"/>
              <a:gd name="connsiteY1" fmla="*/ 5641159 h 5641159"/>
              <a:gd name="connsiteX2" fmla="*/ 9939338 w 9939338"/>
              <a:gd name="connsiteY2" fmla="*/ 5641159 h 5641159"/>
              <a:gd name="connsiteX3" fmla="*/ 0 w 9939338"/>
              <a:gd name="connsiteY3" fmla="*/ 5641159 h 5641159"/>
              <a:gd name="connsiteX4" fmla="*/ 0 w 9939338"/>
              <a:gd name="connsiteY4" fmla="*/ 5641159 h 5641159"/>
              <a:gd name="connsiteX5" fmla="*/ 0 w 9939338"/>
              <a:gd name="connsiteY5" fmla="*/ 0 h 5641159"/>
              <a:gd name="connsiteX6" fmla="*/ 3322803 w 9939338"/>
              <a:gd name="connsiteY6" fmla="*/ 3287547 h 5641159"/>
              <a:gd name="connsiteX0" fmla="*/ 3322803 w 9939338"/>
              <a:gd name="connsiteY0" fmla="*/ 3287547 h 6326959"/>
              <a:gd name="connsiteX1" fmla="*/ 9939338 w 9939338"/>
              <a:gd name="connsiteY1" fmla="*/ 5641159 h 6326959"/>
              <a:gd name="connsiteX2" fmla="*/ 2147888 w 9939338"/>
              <a:gd name="connsiteY2" fmla="*/ 6326959 h 6326959"/>
              <a:gd name="connsiteX3" fmla="*/ 0 w 9939338"/>
              <a:gd name="connsiteY3" fmla="*/ 5641159 h 6326959"/>
              <a:gd name="connsiteX4" fmla="*/ 0 w 9939338"/>
              <a:gd name="connsiteY4" fmla="*/ 5641159 h 6326959"/>
              <a:gd name="connsiteX5" fmla="*/ 0 w 9939338"/>
              <a:gd name="connsiteY5" fmla="*/ 0 h 6326959"/>
              <a:gd name="connsiteX6" fmla="*/ 3322803 w 9939338"/>
              <a:gd name="connsiteY6" fmla="*/ 3287547 h 6326959"/>
              <a:gd name="connsiteX0" fmla="*/ 3322803 w 9939338"/>
              <a:gd name="connsiteY0" fmla="*/ 3287547 h 5641159"/>
              <a:gd name="connsiteX1" fmla="*/ 9939338 w 9939338"/>
              <a:gd name="connsiteY1" fmla="*/ 5641159 h 5641159"/>
              <a:gd name="connsiteX2" fmla="*/ 0 w 9939338"/>
              <a:gd name="connsiteY2" fmla="*/ 5641159 h 5641159"/>
              <a:gd name="connsiteX3" fmla="*/ 0 w 9939338"/>
              <a:gd name="connsiteY3" fmla="*/ 5641159 h 5641159"/>
              <a:gd name="connsiteX4" fmla="*/ 0 w 9939338"/>
              <a:gd name="connsiteY4" fmla="*/ 0 h 5641159"/>
              <a:gd name="connsiteX5" fmla="*/ 3322803 w 9939338"/>
              <a:gd name="connsiteY5" fmla="*/ 3287547 h 5641159"/>
              <a:gd name="connsiteX0" fmla="*/ 3322803 w 3322803"/>
              <a:gd name="connsiteY0" fmla="*/ 3287547 h 5641159"/>
              <a:gd name="connsiteX1" fmla="*/ 2319338 w 3322803"/>
              <a:gd name="connsiteY1" fmla="*/ 5641159 h 5641159"/>
              <a:gd name="connsiteX2" fmla="*/ 0 w 3322803"/>
              <a:gd name="connsiteY2" fmla="*/ 5641159 h 5641159"/>
              <a:gd name="connsiteX3" fmla="*/ 0 w 3322803"/>
              <a:gd name="connsiteY3" fmla="*/ 5641159 h 5641159"/>
              <a:gd name="connsiteX4" fmla="*/ 0 w 3322803"/>
              <a:gd name="connsiteY4" fmla="*/ 0 h 5641159"/>
              <a:gd name="connsiteX5" fmla="*/ 3322803 w 3322803"/>
              <a:gd name="connsiteY5" fmla="*/ 3287547 h 564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803" h="5641159">
                <a:moveTo>
                  <a:pt x="3322803" y="3287547"/>
                </a:moveTo>
                <a:lnTo>
                  <a:pt x="2319338" y="5641159"/>
                </a:lnTo>
                <a:lnTo>
                  <a:pt x="0" y="5641159"/>
                </a:lnTo>
                <a:lnTo>
                  <a:pt x="0" y="5641159"/>
                </a:lnTo>
                <a:lnTo>
                  <a:pt x="0" y="0"/>
                </a:lnTo>
                <a:lnTo>
                  <a:pt x="3322803" y="3287547"/>
                </a:lnTo>
                <a:close/>
              </a:path>
            </a:pathLst>
          </a:custGeom>
          <a:blipFill>
            <a:blip r:embed="rId2" cstate="hqprint">
              <a:extLst>
                <a:ext uri="{28A0092B-C50C-407E-A947-70E740481C1C}">
                  <a14:useLocalDpi xmlns:a14="http://schemas.microsoft.com/office/drawing/2010/main"/>
                </a:ext>
              </a:extLst>
            </a:blip>
            <a:srcRect/>
            <a:stretch>
              <a:fillRect l="274" r="274"/>
            </a:stretch>
          </a:blipFill>
        </p:spPr>
        <p:txBody>
          <a:bodyPr lIns="360000" tIns="4032000">
            <a:normAutofit/>
          </a:bodyPr>
          <a:lstStyle>
            <a:lvl1pPr marL="0" indent="0" algn="l" defTabSz="685800" rtl="0" eaLnBrk="1" latinLnBrk="0" hangingPunct="1">
              <a:lnSpc>
                <a:spcPct val="90000"/>
              </a:lnSpc>
              <a:spcBef>
                <a:spcPts val="0"/>
              </a:spcBef>
              <a:buFont typeface="Arial" panose="020B0604020202020204" pitchFamily="34" charset="0"/>
              <a:buNone/>
              <a:defRPr lang="de-DE" sz="1500" b="0" kern="1200" dirty="0">
                <a:solidFill>
                  <a:schemeClr val="bg1">
                    <a:lumMod val="50000"/>
                  </a:schemeClr>
                </a:solidFill>
                <a:latin typeface="+mn-lt"/>
                <a:ea typeface="+mn-ea"/>
                <a:cs typeface="+mn-cs"/>
              </a:defRPr>
            </a:lvl1pPr>
          </a:lstStyle>
          <a:p>
            <a:r>
              <a:rPr lang="de-DE" dirty="0"/>
              <a:t>Click </a:t>
            </a:r>
            <a:r>
              <a:rPr lang="de-DE" dirty="0" err="1"/>
              <a:t>icon</a:t>
            </a:r>
            <a:r>
              <a:rPr lang="de-DE" dirty="0"/>
              <a:t> </a:t>
            </a:r>
            <a:r>
              <a:rPr lang="de-DE" dirty="0" err="1"/>
              <a:t>to</a:t>
            </a:r>
            <a:r>
              <a:rPr lang="de-DE" dirty="0"/>
              <a:t> </a:t>
            </a:r>
            <a:r>
              <a:rPr lang="de-DE" dirty="0" err="1"/>
              <a:t>insert</a:t>
            </a:r>
            <a:r>
              <a:rPr lang="de-DE" dirty="0"/>
              <a:t> </a:t>
            </a:r>
            <a:r>
              <a:rPr lang="de-DE" dirty="0" err="1"/>
              <a:t>picture</a:t>
            </a:r>
            <a:endParaRPr lang="de-DE" dirty="0"/>
          </a:p>
        </p:txBody>
      </p:sp>
      <p:sp>
        <p:nvSpPr>
          <p:cNvPr id="2" name="Titel 1">
            <a:extLst>
              <a:ext uri="{FF2B5EF4-FFF2-40B4-BE49-F238E27FC236}">
                <a16:creationId xmlns:a16="http://schemas.microsoft.com/office/drawing/2014/main" id="{123C336B-11A0-441A-8471-462C87B06F7A}"/>
              </a:ext>
            </a:extLst>
          </p:cNvPr>
          <p:cNvSpPr>
            <a:spLocks noGrp="1"/>
          </p:cNvSpPr>
          <p:nvPr>
            <p:ph type="title"/>
          </p:nvPr>
        </p:nvSpPr>
        <p:spPr>
          <a:xfrm>
            <a:off x="490785" y="161464"/>
            <a:ext cx="8347226" cy="540544"/>
          </a:xfrm>
        </p:spPr>
        <p:txBody>
          <a:bodyPr>
            <a:noAutofit/>
          </a:bodyPr>
          <a:lstStyle>
            <a:lvl1pPr marL="0" algn="l" defTabSz="685800" rtl="0" eaLnBrk="1" latinLnBrk="0" hangingPunct="1">
              <a:lnSpc>
                <a:spcPct val="90000"/>
              </a:lnSpc>
              <a:spcBef>
                <a:spcPct val="0"/>
              </a:spcBef>
              <a:buNone/>
              <a:defRPr lang="de-DE" sz="2100" b="1" kern="1200" dirty="0">
                <a:solidFill>
                  <a:schemeClr val="tx1"/>
                </a:solidFill>
                <a:latin typeface="+mj-lt"/>
                <a:ea typeface="+mj-ea"/>
                <a:cs typeface="+mj-cs"/>
              </a:defRPr>
            </a:lvl1pPr>
          </a:lstStyle>
          <a:p>
            <a:r>
              <a:rPr lang="de-DE" dirty="0"/>
              <a:t>Mastertitelformat bearbeiten</a:t>
            </a:r>
          </a:p>
        </p:txBody>
      </p:sp>
      <p:sp>
        <p:nvSpPr>
          <p:cNvPr id="3" name="Fußzeilenplatzhalter 2">
            <a:extLst>
              <a:ext uri="{FF2B5EF4-FFF2-40B4-BE49-F238E27FC236}">
                <a16:creationId xmlns:a16="http://schemas.microsoft.com/office/drawing/2014/main" id="{B8DAE122-6FB0-4565-A2BE-9478B73EEE0A}"/>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235F3945-EBA7-4108-8BA9-A9016CDD1CD8}"/>
              </a:ext>
            </a:extLst>
          </p:cNvPr>
          <p:cNvSpPr>
            <a:spLocks noGrp="1"/>
          </p:cNvSpPr>
          <p:nvPr>
            <p:ph type="dt" sz="half" idx="11"/>
          </p:nvPr>
        </p:nvSpPr>
        <p:spPr/>
        <p:txBody>
          <a:bodyPr/>
          <a:lstStyle/>
          <a:p>
            <a:fld id="{144FE970-EEA2-4E2F-B555-3D0A44F34583}" type="datetime1">
              <a:rPr lang="fr-FR" smtClean="0"/>
              <a:t>20/02/2020</a:t>
            </a:fld>
            <a:endParaRPr lang="de-DE" dirty="0"/>
          </a:p>
        </p:txBody>
      </p:sp>
    </p:spTree>
    <p:extLst>
      <p:ext uri="{BB962C8B-B14F-4D97-AF65-F5344CB8AC3E}">
        <p14:creationId xmlns:p14="http://schemas.microsoft.com/office/powerpoint/2010/main" val="38226102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Movie deutsch">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156E54B-946E-451E-9539-77709177DB60}"/>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C81EE57F-7724-49F0-99E0-19E93BF7DF5D}"/>
              </a:ext>
            </a:extLst>
          </p:cNvPr>
          <p:cNvSpPr>
            <a:spLocks noGrp="1"/>
          </p:cNvSpPr>
          <p:nvPr>
            <p:ph type="dt" sz="half" idx="11"/>
          </p:nvPr>
        </p:nvSpPr>
        <p:spPr/>
        <p:txBody>
          <a:bodyPr/>
          <a:lstStyle/>
          <a:p>
            <a:fld id="{A1BBFB96-8E1F-4A4A-A399-CC3CC438E068}" type="datetime1">
              <a:rPr lang="fr-FR" smtClean="0"/>
              <a:t>20/02/2020</a:t>
            </a:fld>
            <a:endParaRPr lang="de-DE" dirty="0"/>
          </a:p>
        </p:txBody>
      </p:sp>
      <p:pic>
        <p:nvPicPr>
          <p:cNvPr id="5" name="2016_GIZ_Kurzfilm_deutsch_20MB">
            <a:hlinkClick r:id="" action="ppaction://media"/>
            <a:extLst>
              <a:ext uri="{FF2B5EF4-FFF2-40B4-BE49-F238E27FC236}">
                <a16:creationId xmlns:a16="http://schemas.microsoft.com/office/drawing/2014/main" id="{AEBB5B91-F699-4618-879A-E63606F332BE}"/>
              </a:ext>
            </a:extLst>
          </p:cNvPr>
          <p:cNvPicPr>
            <a:picLocks noChangeAspect="1"/>
          </p:cNvPicPr>
          <p:nvPr userDrawn="1">
            <a:videoFile r:link="rId2"/>
            <p:extLst>
              <p:ext uri="{DAA4B4D4-6D71-4841-9C94-3DE7FCFB9230}">
                <p14:media xmlns:p14="http://schemas.microsoft.com/office/powerpoint/2010/main" r:link="rId1"/>
              </p:ext>
            </p:extLst>
          </p:nvPr>
        </p:nvPicPr>
        <p:blipFill>
          <a:blip r:embed="rId4"/>
          <a:stretch>
            <a:fillRect/>
          </a:stretch>
        </p:blipFill>
        <p:spPr>
          <a:xfrm>
            <a:off x="790840" y="343335"/>
            <a:ext cx="7617089" cy="4284613"/>
          </a:xfrm>
          <a:prstGeom prst="rect">
            <a:avLst/>
          </a:prstGeom>
        </p:spPr>
      </p:pic>
    </p:spTree>
    <p:extLst>
      <p:ext uri="{BB962C8B-B14F-4D97-AF65-F5344CB8AC3E}">
        <p14:creationId xmlns:p14="http://schemas.microsoft.com/office/powerpoint/2010/main" val="42649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mediacall" presetSubtype="0" fill="hold" nodeType="withEffect">
                                  <p:stCondLst>
                                    <p:cond delay="0"/>
                                  </p:stCondLst>
                                  <p:childTnLst>
                                    <p:cmd type="call" cmd="playFrom(0.0)">
                                      <p:cBhvr>
                                        <p:cTn id="9" dur="1344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5"/>
                </p:tgtEl>
              </p:cMediaNode>
            </p:video>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ovies deutsch">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178698A-9A81-4924-B19A-40D64FB6B765}"/>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762335A3-5E4A-4A11-B5FD-963D4B56E959}"/>
              </a:ext>
            </a:extLst>
          </p:cNvPr>
          <p:cNvSpPr>
            <a:spLocks noGrp="1"/>
          </p:cNvSpPr>
          <p:nvPr>
            <p:ph type="dt" sz="half" idx="11"/>
          </p:nvPr>
        </p:nvSpPr>
        <p:spPr/>
        <p:txBody>
          <a:bodyPr/>
          <a:lstStyle/>
          <a:p>
            <a:fld id="{9E333C94-4204-4EC9-8E24-50E1A4EE5015}" type="datetime1">
              <a:rPr lang="fr-FR" smtClean="0"/>
              <a:t>20/02/2020</a:t>
            </a:fld>
            <a:endParaRPr lang="de-DE" dirty="0"/>
          </a:p>
        </p:txBody>
      </p:sp>
      <p:sp>
        <p:nvSpPr>
          <p:cNvPr id="5" name="Textfeld 4">
            <a:extLst>
              <a:ext uri="{FF2B5EF4-FFF2-40B4-BE49-F238E27FC236}">
                <a16:creationId xmlns:a16="http://schemas.microsoft.com/office/drawing/2014/main" id="{B6D1206D-FA05-4335-AC25-3F05C287924E}"/>
              </a:ext>
            </a:extLst>
          </p:cNvPr>
          <p:cNvSpPr txBox="1"/>
          <p:nvPr userDrawn="1"/>
        </p:nvSpPr>
        <p:spPr>
          <a:xfrm>
            <a:off x="176212" y="1074658"/>
            <a:ext cx="1599551" cy="193027"/>
          </a:xfrm>
          <a:prstGeom prst="rect">
            <a:avLst/>
          </a:prstGeom>
          <a:noFill/>
        </p:spPr>
        <p:txBody>
          <a:bodyPr wrap="square" tIns="27000" bIns="27000" rtlCol="0">
            <a:spAutoFit/>
          </a:bodyPr>
          <a:lstStyle/>
          <a:p>
            <a:pPr algn="ctr"/>
            <a:r>
              <a:rPr lang="de-DE" sz="900" dirty="0"/>
              <a:t>Jobs</a:t>
            </a:r>
          </a:p>
        </p:txBody>
      </p:sp>
      <p:sp>
        <p:nvSpPr>
          <p:cNvPr id="6" name="Textfeld 5">
            <a:extLst>
              <a:ext uri="{FF2B5EF4-FFF2-40B4-BE49-F238E27FC236}">
                <a16:creationId xmlns:a16="http://schemas.microsoft.com/office/drawing/2014/main" id="{17005BF7-9BF2-407D-BCC5-50FD9AC47A96}"/>
              </a:ext>
            </a:extLst>
          </p:cNvPr>
          <p:cNvSpPr txBox="1"/>
          <p:nvPr userDrawn="1"/>
        </p:nvSpPr>
        <p:spPr>
          <a:xfrm>
            <a:off x="7374190" y="1074658"/>
            <a:ext cx="1599551" cy="193027"/>
          </a:xfrm>
          <a:prstGeom prst="rect">
            <a:avLst/>
          </a:prstGeom>
          <a:noFill/>
        </p:spPr>
        <p:txBody>
          <a:bodyPr wrap="square" tIns="27000" bIns="27000" rtlCol="0">
            <a:spAutoFit/>
          </a:bodyPr>
          <a:lstStyle/>
          <a:p>
            <a:pPr algn="ctr"/>
            <a:r>
              <a:rPr lang="de-DE" sz="900" dirty="0"/>
              <a:t>Jobchancen</a:t>
            </a:r>
          </a:p>
        </p:txBody>
      </p:sp>
      <p:sp>
        <p:nvSpPr>
          <p:cNvPr id="7" name="Textfeld 6">
            <a:extLst>
              <a:ext uri="{FF2B5EF4-FFF2-40B4-BE49-F238E27FC236}">
                <a16:creationId xmlns:a16="http://schemas.microsoft.com/office/drawing/2014/main" id="{4470A510-1BBD-4094-8E35-A8B5D8C8E2E0}"/>
              </a:ext>
            </a:extLst>
          </p:cNvPr>
          <p:cNvSpPr txBox="1"/>
          <p:nvPr userDrawn="1"/>
        </p:nvSpPr>
        <p:spPr>
          <a:xfrm>
            <a:off x="5574696" y="1074658"/>
            <a:ext cx="1599551" cy="193027"/>
          </a:xfrm>
          <a:prstGeom prst="rect">
            <a:avLst/>
          </a:prstGeom>
          <a:noFill/>
        </p:spPr>
        <p:txBody>
          <a:bodyPr wrap="square" tIns="27000" bIns="27000" rtlCol="0">
            <a:spAutoFit/>
          </a:bodyPr>
          <a:lstStyle/>
          <a:p>
            <a:pPr algn="ctr"/>
            <a:r>
              <a:rPr lang="de-DE" sz="900" dirty="0"/>
              <a:t>Artenschutz</a:t>
            </a:r>
          </a:p>
        </p:txBody>
      </p:sp>
      <p:sp>
        <p:nvSpPr>
          <p:cNvPr id="8" name="Textfeld 7">
            <a:extLst>
              <a:ext uri="{FF2B5EF4-FFF2-40B4-BE49-F238E27FC236}">
                <a16:creationId xmlns:a16="http://schemas.microsoft.com/office/drawing/2014/main" id="{5747E3A1-BD43-492A-825B-35D77FCE1D09}"/>
              </a:ext>
            </a:extLst>
          </p:cNvPr>
          <p:cNvSpPr txBox="1"/>
          <p:nvPr userDrawn="1"/>
        </p:nvSpPr>
        <p:spPr>
          <a:xfrm>
            <a:off x="3775201" y="1074658"/>
            <a:ext cx="1599551" cy="193027"/>
          </a:xfrm>
          <a:prstGeom prst="rect">
            <a:avLst/>
          </a:prstGeom>
          <a:noFill/>
        </p:spPr>
        <p:txBody>
          <a:bodyPr wrap="square" tIns="27000" bIns="27000" rtlCol="0">
            <a:spAutoFit/>
          </a:bodyPr>
          <a:lstStyle/>
          <a:p>
            <a:pPr algn="ctr"/>
            <a:r>
              <a:rPr lang="de-DE" sz="900" dirty="0"/>
              <a:t>Wald</a:t>
            </a:r>
          </a:p>
        </p:txBody>
      </p:sp>
      <p:sp>
        <p:nvSpPr>
          <p:cNvPr id="9" name="Textfeld 8">
            <a:extLst>
              <a:ext uri="{FF2B5EF4-FFF2-40B4-BE49-F238E27FC236}">
                <a16:creationId xmlns:a16="http://schemas.microsoft.com/office/drawing/2014/main" id="{723B87C2-9987-4A6B-9879-530E95FED23D}"/>
              </a:ext>
            </a:extLst>
          </p:cNvPr>
          <p:cNvSpPr txBox="1"/>
          <p:nvPr userDrawn="1"/>
        </p:nvSpPr>
        <p:spPr>
          <a:xfrm>
            <a:off x="1975707" y="1074658"/>
            <a:ext cx="1599551" cy="193027"/>
          </a:xfrm>
          <a:prstGeom prst="rect">
            <a:avLst/>
          </a:prstGeom>
          <a:noFill/>
        </p:spPr>
        <p:txBody>
          <a:bodyPr wrap="square" tIns="27000" bIns="27000" rtlCol="0">
            <a:spAutoFit/>
          </a:bodyPr>
          <a:lstStyle/>
          <a:p>
            <a:pPr algn="ctr"/>
            <a:r>
              <a:rPr lang="de-DE" sz="900" dirty="0"/>
              <a:t>Schutzgebiete</a:t>
            </a:r>
          </a:p>
        </p:txBody>
      </p:sp>
      <p:sp>
        <p:nvSpPr>
          <p:cNvPr id="10" name="Textfeld 9">
            <a:extLst>
              <a:ext uri="{FF2B5EF4-FFF2-40B4-BE49-F238E27FC236}">
                <a16:creationId xmlns:a16="http://schemas.microsoft.com/office/drawing/2014/main" id="{521C357E-85BC-4DCF-93D1-FCE4E973F0CA}"/>
              </a:ext>
            </a:extLst>
          </p:cNvPr>
          <p:cNvSpPr txBox="1"/>
          <p:nvPr userDrawn="1"/>
        </p:nvSpPr>
        <p:spPr>
          <a:xfrm>
            <a:off x="176212" y="2249916"/>
            <a:ext cx="1599551" cy="193027"/>
          </a:xfrm>
          <a:prstGeom prst="rect">
            <a:avLst/>
          </a:prstGeom>
          <a:noFill/>
        </p:spPr>
        <p:txBody>
          <a:bodyPr wrap="square" tIns="27000" bIns="27000" rtlCol="0">
            <a:spAutoFit/>
          </a:bodyPr>
          <a:lstStyle/>
          <a:p>
            <a:pPr algn="ctr"/>
            <a:r>
              <a:rPr lang="de-DE" sz="900" dirty="0"/>
              <a:t>Arbeitsbedingungen</a:t>
            </a:r>
          </a:p>
        </p:txBody>
      </p:sp>
      <p:sp>
        <p:nvSpPr>
          <p:cNvPr id="11" name="Textfeld 10">
            <a:extLst>
              <a:ext uri="{FF2B5EF4-FFF2-40B4-BE49-F238E27FC236}">
                <a16:creationId xmlns:a16="http://schemas.microsoft.com/office/drawing/2014/main" id="{994229DF-C246-459A-B743-12DBD2AF12A2}"/>
              </a:ext>
            </a:extLst>
          </p:cNvPr>
          <p:cNvSpPr txBox="1"/>
          <p:nvPr userDrawn="1"/>
        </p:nvSpPr>
        <p:spPr>
          <a:xfrm>
            <a:off x="7374190" y="2249916"/>
            <a:ext cx="1599551" cy="193027"/>
          </a:xfrm>
          <a:prstGeom prst="rect">
            <a:avLst/>
          </a:prstGeom>
          <a:noFill/>
        </p:spPr>
        <p:txBody>
          <a:bodyPr wrap="square" tIns="27000" bIns="27000" rtlCol="0">
            <a:spAutoFit/>
          </a:bodyPr>
          <a:lstStyle/>
          <a:p>
            <a:pPr algn="ctr"/>
            <a:r>
              <a:rPr lang="de-DE" sz="900" dirty="0"/>
              <a:t>Energie</a:t>
            </a:r>
          </a:p>
        </p:txBody>
      </p:sp>
      <p:sp>
        <p:nvSpPr>
          <p:cNvPr id="12" name="Textfeld 11">
            <a:extLst>
              <a:ext uri="{FF2B5EF4-FFF2-40B4-BE49-F238E27FC236}">
                <a16:creationId xmlns:a16="http://schemas.microsoft.com/office/drawing/2014/main" id="{0CDA68BE-C06B-4975-8E29-1E4490E025E3}"/>
              </a:ext>
            </a:extLst>
          </p:cNvPr>
          <p:cNvSpPr txBox="1"/>
          <p:nvPr userDrawn="1"/>
        </p:nvSpPr>
        <p:spPr>
          <a:xfrm>
            <a:off x="5574696" y="2249916"/>
            <a:ext cx="1599551" cy="193027"/>
          </a:xfrm>
          <a:prstGeom prst="rect">
            <a:avLst/>
          </a:prstGeom>
          <a:noFill/>
        </p:spPr>
        <p:txBody>
          <a:bodyPr wrap="square" tIns="27000" bIns="27000" rtlCol="0">
            <a:spAutoFit/>
          </a:bodyPr>
          <a:lstStyle/>
          <a:p>
            <a:pPr algn="ctr"/>
            <a:r>
              <a:rPr lang="de-DE" sz="900" dirty="0"/>
              <a:t>Einkommen</a:t>
            </a:r>
          </a:p>
        </p:txBody>
      </p:sp>
      <p:sp>
        <p:nvSpPr>
          <p:cNvPr id="13" name="Textfeld 12">
            <a:extLst>
              <a:ext uri="{FF2B5EF4-FFF2-40B4-BE49-F238E27FC236}">
                <a16:creationId xmlns:a16="http://schemas.microsoft.com/office/drawing/2014/main" id="{B73BD758-6B41-4964-B2E3-64A295A90826}"/>
              </a:ext>
            </a:extLst>
          </p:cNvPr>
          <p:cNvSpPr txBox="1"/>
          <p:nvPr userDrawn="1"/>
        </p:nvSpPr>
        <p:spPr>
          <a:xfrm>
            <a:off x="3775201" y="2249916"/>
            <a:ext cx="1599551" cy="193027"/>
          </a:xfrm>
          <a:prstGeom prst="rect">
            <a:avLst/>
          </a:prstGeom>
          <a:noFill/>
        </p:spPr>
        <p:txBody>
          <a:bodyPr wrap="square" tIns="27000" bIns="27000" rtlCol="0">
            <a:spAutoFit/>
          </a:bodyPr>
          <a:lstStyle/>
          <a:p>
            <a:pPr algn="ctr"/>
            <a:r>
              <a:rPr lang="de-DE" sz="900" dirty="0"/>
              <a:t>Strom</a:t>
            </a:r>
          </a:p>
        </p:txBody>
      </p:sp>
      <p:sp>
        <p:nvSpPr>
          <p:cNvPr id="14" name="Textfeld 13">
            <a:extLst>
              <a:ext uri="{FF2B5EF4-FFF2-40B4-BE49-F238E27FC236}">
                <a16:creationId xmlns:a16="http://schemas.microsoft.com/office/drawing/2014/main" id="{7AC41D10-BBED-47B4-B561-C51CE46877E2}"/>
              </a:ext>
            </a:extLst>
          </p:cNvPr>
          <p:cNvSpPr txBox="1"/>
          <p:nvPr userDrawn="1"/>
        </p:nvSpPr>
        <p:spPr>
          <a:xfrm>
            <a:off x="1975707" y="2249916"/>
            <a:ext cx="1599551" cy="193027"/>
          </a:xfrm>
          <a:prstGeom prst="rect">
            <a:avLst/>
          </a:prstGeom>
          <a:noFill/>
        </p:spPr>
        <p:txBody>
          <a:bodyPr wrap="square" tIns="27000" bIns="27000" rtlCol="0">
            <a:spAutoFit/>
          </a:bodyPr>
          <a:lstStyle/>
          <a:p>
            <a:pPr algn="ctr"/>
            <a:r>
              <a:rPr lang="de-DE" sz="900" dirty="0"/>
              <a:t>Ölverzicht</a:t>
            </a:r>
          </a:p>
        </p:txBody>
      </p:sp>
      <p:sp>
        <p:nvSpPr>
          <p:cNvPr id="15" name="Textfeld 14">
            <a:extLst>
              <a:ext uri="{FF2B5EF4-FFF2-40B4-BE49-F238E27FC236}">
                <a16:creationId xmlns:a16="http://schemas.microsoft.com/office/drawing/2014/main" id="{6615705A-4FC7-492F-B181-5E629A87B11F}"/>
              </a:ext>
            </a:extLst>
          </p:cNvPr>
          <p:cNvSpPr txBox="1"/>
          <p:nvPr userDrawn="1"/>
        </p:nvSpPr>
        <p:spPr>
          <a:xfrm>
            <a:off x="176212" y="3431016"/>
            <a:ext cx="1599551" cy="193027"/>
          </a:xfrm>
          <a:prstGeom prst="rect">
            <a:avLst/>
          </a:prstGeom>
          <a:noFill/>
        </p:spPr>
        <p:txBody>
          <a:bodyPr wrap="square" tIns="27000" bIns="27000" rtlCol="0">
            <a:spAutoFit/>
          </a:bodyPr>
          <a:lstStyle/>
          <a:p>
            <a:pPr algn="ctr"/>
            <a:r>
              <a:rPr lang="de-DE" sz="900" dirty="0"/>
              <a:t>Flüchtlinge</a:t>
            </a:r>
          </a:p>
        </p:txBody>
      </p:sp>
      <p:sp>
        <p:nvSpPr>
          <p:cNvPr id="16" name="Textfeld 15">
            <a:extLst>
              <a:ext uri="{FF2B5EF4-FFF2-40B4-BE49-F238E27FC236}">
                <a16:creationId xmlns:a16="http://schemas.microsoft.com/office/drawing/2014/main" id="{3A31FF55-10C3-417E-B39A-10A6B9C7F185}"/>
              </a:ext>
            </a:extLst>
          </p:cNvPr>
          <p:cNvSpPr txBox="1"/>
          <p:nvPr userDrawn="1"/>
        </p:nvSpPr>
        <p:spPr>
          <a:xfrm>
            <a:off x="7374190" y="3431016"/>
            <a:ext cx="1599551" cy="193027"/>
          </a:xfrm>
          <a:prstGeom prst="rect">
            <a:avLst/>
          </a:prstGeom>
          <a:noFill/>
        </p:spPr>
        <p:txBody>
          <a:bodyPr wrap="square" tIns="27000" bIns="27000" rtlCol="0">
            <a:spAutoFit/>
          </a:bodyPr>
          <a:lstStyle/>
          <a:p>
            <a:pPr algn="ctr"/>
            <a:r>
              <a:rPr lang="de-DE" sz="900" dirty="0"/>
              <a:t>Sanitäreinrichtungen</a:t>
            </a:r>
          </a:p>
        </p:txBody>
      </p:sp>
      <p:sp>
        <p:nvSpPr>
          <p:cNvPr id="17" name="Textfeld 16">
            <a:extLst>
              <a:ext uri="{FF2B5EF4-FFF2-40B4-BE49-F238E27FC236}">
                <a16:creationId xmlns:a16="http://schemas.microsoft.com/office/drawing/2014/main" id="{F163EA1E-4B32-4144-A41E-A881812CFF5E}"/>
              </a:ext>
            </a:extLst>
          </p:cNvPr>
          <p:cNvSpPr txBox="1"/>
          <p:nvPr userDrawn="1"/>
        </p:nvSpPr>
        <p:spPr>
          <a:xfrm>
            <a:off x="5574696" y="3431016"/>
            <a:ext cx="1599551" cy="193027"/>
          </a:xfrm>
          <a:prstGeom prst="rect">
            <a:avLst/>
          </a:prstGeom>
          <a:noFill/>
        </p:spPr>
        <p:txBody>
          <a:bodyPr wrap="square" tIns="27000" bIns="27000" rtlCol="0">
            <a:spAutoFit/>
          </a:bodyPr>
          <a:lstStyle/>
          <a:p>
            <a:pPr algn="ctr"/>
            <a:r>
              <a:rPr lang="de-DE" sz="900" dirty="0"/>
              <a:t>Schulbildung</a:t>
            </a:r>
          </a:p>
        </p:txBody>
      </p:sp>
      <p:sp>
        <p:nvSpPr>
          <p:cNvPr id="18" name="Textfeld 17">
            <a:extLst>
              <a:ext uri="{FF2B5EF4-FFF2-40B4-BE49-F238E27FC236}">
                <a16:creationId xmlns:a16="http://schemas.microsoft.com/office/drawing/2014/main" id="{14911DF6-FAD7-469E-8669-C669629F96ED}"/>
              </a:ext>
            </a:extLst>
          </p:cNvPr>
          <p:cNvSpPr txBox="1"/>
          <p:nvPr userDrawn="1"/>
        </p:nvSpPr>
        <p:spPr>
          <a:xfrm>
            <a:off x="3775201" y="3431016"/>
            <a:ext cx="1599551" cy="193027"/>
          </a:xfrm>
          <a:prstGeom prst="rect">
            <a:avLst/>
          </a:prstGeom>
          <a:noFill/>
        </p:spPr>
        <p:txBody>
          <a:bodyPr wrap="square" tIns="27000" bIns="27000" rtlCol="0">
            <a:spAutoFit/>
          </a:bodyPr>
          <a:lstStyle/>
          <a:p>
            <a:pPr algn="ctr"/>
            <a:r>
              <a:rPr lang="de-DE" sz="900" dirty="0"/>
              <a:t>Hunger</a:t>
            </a:r>
          </a:p>
        </p:txBody>
      </p:sp>
      <p:sp>
        <p:nvSpPr>
          <p:cNvPr id="19" name="Textfeld 18">
            <a:extLst>
              <a:ext uri="{FF2B5EF4-FFF2-40B4-BE49-F238E27FC236}">
                <a16:creationId xmlns:a16="http://schemas.microsoft.com/office/drawing/2014/main" id="{0FBA0B0E-4AB2-4F2C-9139-428E1C03FFC1}"/>
              </a:ext>
            </a:extLst>
          </p:cNvPr>
          <p:cNvSpPr txBox="1"/>
          <p:nvPr userDrawn="1"/>
        </p:nvSpPr>
        <p:spPr>
          <a:xfrm>
            <a:off x="1975707" y="3431016"/>
            <a:ext cx="1599551" cy="331526"/>
          </a:xfrm>
          <a:prstGeom prst="rect">
            <a:avLst/>
          </a:prstGeom>
          <a:noFill/>
        </p:spPr>
        <p:txBody>
          <a:bodyPr wrap="square" tIns="27000" bIns="27000" rtlCol="0">
            <a:spAutoFit/>
          </a:bodyPr>
          <a:lstStyle/>
          <a:p>
            <a:pPr algn="ctr"/>
            <a:r>
              <a:rPr lang="de-DE" sz="900" dirty="0"/>
              <a:t>Nachhaltige Bewirtschaftung</a:t>
            </a:r>
          </a:p>
        </p:txBody>
      </p:sp>
      <p:sp>
        <p:nvSpPr>
          <p:cNvPr id="20" name="Textfeld 19">
            <a:extLst>
              <a:ext uri="{FF2B5EF4-FFF2-40B4-BE49-F238E27FC236}">
                <a16:creationId xmlns:a16="http://schemas.microsoft.com/office/drawing/2014/main" id="{A6CB2257-EDB0-4719-9F1D-E37F8D597C1A}"/>
              </a:ext>
            </a:extLst>
          </p:cNvPr>
          <p:cNvSpPr txBox="1"/>
          <p:nvPr userDrawn="1"/>
        </p:nvSpPr>
        <p:spPr>
          <a:xfrm>
            <a:off x="176212" y="4612116"/>
            <a:ext cx="1599551" cy="193027"/>
          </a:xfrm>
          <a:prstGeom prst="rect">
            <a:avLst/>
          </a:prstGeom>
          <a:noFill/>
        </p:spPr>
        <p:txBody>
          <a:bodyPr wrap="square" tIns="27000" bIns="27000" rtlCol="0">
            <a:spAutoFit/>
          </a:bodyPr>
          <a:lstStyle/>
          <a:p>
            <a:pPr algn="ctr"/>
            <a:r>
              <a:rPr lang="de-DE" sz="900" dirty="0"/>
              <a:t>Mitbestimmung</a:t>
            </a:r>
          </a:p>
        </p:txBody>
      </p:sp>
      <p:sp>
        <p:nvSpPr>
          <p:cNvPr id="21" name="Textfeld 20">
            <a:extLst>
              <a:ext uri="{FF2B5EF4-FFF2-40B4-BE49-F238E27FC236}">
                <a16:creationId xmlns:a16="http://schemas.microsoft.com/office/drawing/2014/main" id="{5ADF7AD8-1679-4644-BE06-B606FC9D0681}"/>
              </a:ext>
            </a:extLst>
          </p:cNvPr>
          <p:cNvSpPr txBox="1"/>
          <p:nvPr userDrawn="1"/>
        </p:nvSpPr>
        <p:spPr>
          <a:xfrm>
            <a:off x="7374190" y="4612116"/>
            <a:ext cx="1599551" cy="193027"/>
          </a:xfrm>
          <a:prstGeom prst="rect">
            <a:avLst/>
          </a:prstGeom>
          <a:noFill/>
        </p:spPr>
        <p:txBody>
          <a:bodyPr wrap="square" tIns="27000" bIns="27000" rtlCol="0">
            <a:spAutoFit/>
          </a:bodyPr>
          <a:lstStyle/>
          <a:p>
            <a:pPr algn="ctr"/>
            <a:r>
              <a:rPr lang="de-DE" sz="900" dirty="0"/>
              <a:t>Krankenversicherung</a:t>
            </a:r>
          </a:p>
        </p:txBody>
      </p:sp>
      <p:sp>
        <p:nvSpPr>
          <p:cNvPr id="22" name="Textfeld 21">
            <a:extLst>
              <a:ext uri="{FF2B5EF4-FFF2-40B4-BE49-F238E27FC236}">
                <a16:creationId xmlns:a16="http://schemas.microsoft.com/office/drawing/2014/main" id="{8DAEA68D-78A0-4FD2-99E7-6BFA2CAC85C8}"/>
              </a:ext>
            </a:extLst>
          </p:cNvPr>
          <p:cNvSpPr txBox="1"/>
          <p:nvPr userDrawn="1"/>
        </p:nvSpPr>
        <p:spPr>
          <a:xfrm>
            <a:off x="5574696" y="4612116"/>
            <a:ext cx="1599551" cy="193027"/>
          </a:xfrm>
          <a:prstGeom prst="rect">
            <a:avLst/>
          </a:prstGeom>
          <a:noFill/>
        </p:spPr>
        <p:txBody>
          <a:bodyPr wrap="square" tIns="27000" bIns="27000" rtlCol="0">
            <a:spAutoFit/>
          </a:bodyPr>
          <a:lstStyle/>
          <a:p>
            <a:pPr algn="ctr"/>
            <a:r>
              <a:rPr lang="de-DE" sz="900" dirty="0"/>
              <a:t>Gesundheitsleistungen</a:t>
            </a:r>
          </a:p>
        </p:txBody>
      </p:sp>
      <p:sp>
        <p:nvSpPr>
          <p:cNvPr id="23" name="Textfeld 22">
            <a:extLst>
              <a:ext uri="{FF2B5EF4-FFF2-40B4-BE49-F238E27FC236}">
                <a16:creationId xmlns:a16="http://schemas.microsoft.com/office/drawing/2014/main" id="{7B74B75D-6BB9-42DB-AD04-3461EC57AE36}"/>
              </a:ext>
            </a:extLst>
          </p:cNvPr>
          <p:cNvSpPr txBox="1"/>
          <p:nvPr userDrawn="1"/>
        </p:nvSpPr>
        <p:spPr>
          <a:xfrm>
            <a:off x="3775201" y="4612116"/>
            <a:ext cx="1599551" cy="193027"/>
          </a:xfrm>
          <a:prstGeom prst="rect">
            <a:avLst/>
          </a:prstGeom>
          <a:noFill/>
        </p:spPr>
        <p:txBody>
          <a:bodyPr wrap="square" tIns="27000" bIns="27000" rtlCol="0">
            <a:spAutoFit/>
          </a:bodyPr>
          <a:lstStyle/>
          <a:p>
            <a:pPr algn="ctr"/>
            <a:r>
              <a:rPr lang="de-DE" sz="900" dirty="0"/>
              <a:t>Bürgernähe</a:t>
            </a:r>
          </a:p>
        </p:txBody>
      </p:sp>
      <p:sp>
        <p:nvSpPr>
          <p:cNvPr id="24" name="Textfeld 23">
            <a:extLst>
              <a:ext uri="{FF2B5EF4-FFF2-40B4-BE49-F238E27FC236}">
                <a16:creationId xmlns:a16="http://schemas.microsoft.com/office/drawing/2014/main" id="{E56F6A51-04A7-431C-95A8-E64504B22E1B}"/>
              </a:ext>
            </a:extLst>
          </p:cNvPr>
          <p:cNvSpPr txBox="1"/>
          <p:nvPr userDrawn="1"/>
        </p:nvSpPr>
        <p:spPr>
          <a:xfrm>
            <a:off x="1975707" y="4612116"/>
            <a:ext cx="1599551" cy="193027"/>
          </a:xfrm>
          <a:prstGeom prst="rect">
            <a:avLst/>
          </a:prstGeom>
          <a:noFill/>
        </p:spPr>
        <p:txBody>
          <a:bodyPr wrap="square" tIns="27000" bIns="27000" rtlCol="0">
            <a:spAutoFit/>
          </a:bodyPr>
          <a:lstStyle/>
          <a:p>
            <a:pPr algn="ctr"/>
            <a:r>
              <a:rPr lang="de-DE" sz="900" dirty="0"/>
              <a:t>Trinkwasser</a:t>
            </a:r>
          </a:p>
        </p:txBody>
      </p:sp>
      <p:pic>
        <p:nvPicPr>
          <p:cNvPr id="25" name="Grafik 24">
            <a:hlinkClick r:id="rId2" action="ppaction://hlinkpres?slideindex=1&amp;slidetitle="/>
            <a:extLst>
              <a:ext uri="{FF2B5EF4-FFF2-40B4-BE49-F238E27FC236}">
                <a16:creationId xmlns:a16="http://schemas.microsoft.com/office/drawing/2014/main" id="{16C39102-C3A4-4D53-A3EC-A5BD7D05EA5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76213" y="169068"/>
            <a:ext cx="1600200" cy="900113"/>
          </a:xfrm>
          <a:prstGeom prst="rect">
            <a:avLst/>
          </a:prstGeom>
        </p:spPr>
      </p:pic>
      <p:pic>
        <p:nvPicPr>
          <p:cNvPr id="26" name="Grafik 25">
            <a:hlinkClick r:id="rId4" action="ppaction://hlinkpres?slideindex=1&amp;slidetitle="/>
            <a:extLst>
              <a:ext uri="{FF2B5EF4-FFF2-40B4-BE49-F238E27FC236}">
                <a16:creationId xmlns:a16="http://schemas.microsoft.com/office/drawing/2014/main" id="{57CF7036-F813-40A1-9E2E-ABACA3F037C3}"/>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975707" y="169068"/>
            <a:ext cx="1600200" cy="900113"/>
          </a:xfrm>
          <a:prstGeom prst="rect">
            <a:avLst/>
          </a:prstGeom>
        </p:spPr>
      </p:pic>
      <p:pic>
        <p:nvPicPr>
          <p:cNvPr id="27" name="Grafik 26">
            <a:hlinkClick r:id="rId6" action="ppaction://hlinkpres?slideindex=1&amp;slidetitle="/>
            <a:extLst>
              <a:ext uri="{FF2B5EF4-FFF2-40B4-BE49-F238E27FC236}">
                <a16:creationId xmlns:a16="http://schemas.microsoft.com/office/drawing/2014/main" id="{7912ACEE-CCB0-464A-9387-6330900DB13A}"/>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3775202" y="169068"/>
            <a:ext cx="1600200" cy="900113"/>
          </a:xfrm>
          <a:prstGeom prst="rect">
            <a:avLst/>
          </a:prstGeom>
        </p:spPr>
      </p:pic>
      <p:pic>
        <p:nvPicPr>
          <p:cNvPr id="28" name="Grafik 27">
            <a:hlinkClick r:id="rId8" action="ppaction://hlinkpres?slideindex=1&amp;slidetitle="/>
            <a:extLst>
              <a:ext uri="{FF2B5EF4-FFF2-40B4-BE49-F238E27FC236}">
                <a16:creationId xmlns:a16="http://schemas.microsoft.com/office/drawing/2014/main" id="{96EF09DB-910E-40B0-A04E-CC96109F2E90}"/>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5574696" y="169068"/>
            <a:ext cx="1600200" cy="900113"/>
          </a:xfrm>
          <a:prstGeom prst="rect">
            <a:avLst/>
          </a:prstGeom>
        </p:spPr>
      </p:pic>
      <p:pic>
        <p:nvPicPr>
          <p:cNvPr id="29" name="Grafik 28">
            <a:hlinkClick r:id="rId10" action="ppaction://hlinkpres?slideindex=1&amp;slidetitle="/>
            <a:extLst>
              <a:ext uri="{FF2B5EF4-FFF2-40B4-BE49-F238E27FC236}">
                <a16:creationId xmlns:a16="http://schemas.microsoft.com/office/drawing/2014/main" id="{33E2B69F-172A-4E8B-9151-833F5F05915C}"/>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7374191" y="169068"/>
            <a:ext cx="1600200" cy="900113"/>
          </a:xfrm>
          <a:prstGeom prst="rect">
            <a:avLst/>
          </a:prstGeom>
        </p:spPr>
      </p:pic>
      <p:pic>
        <p:nvPicPr>
          <p:cNvPr id="30" name="Grafik 29">
            <a:hlinkClick r:id="rId12" action="ppaction://hlinkpres?slideindex=1&amp;slidetitle="/>
            <a:extLst>
              <a:ext uri="{FF2B5EF4-FFF2-40B4-BE49-F238E27FC236}">
                <a16:creationId xmlns:a16="http://schemas.microsoft.com/office/drawing/2014/main" id="{96100F2C-B59A-4986-A2C8-A6BA61B672B0}"/>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176213" y="1350168"/>
            <a:ext cx="1600200" cy="900113"/>
          </a:xfrm>
          <a:prstGeom prst="rect">
            <a:avLst/>
          </a:prstGeom>
        </p:spPr>
      </p:pic>
      <p:pic>
        <p:nvPicPr>
          <p:cNvPr id="31" name="Grafik 30">
            <a:hlinkClick r:id="rId14" action="ppaction://hlinkpres?slideindex=1&amp;slidetitle="/>
            <a:extLst>
              <a:ext uri="{FF2B5EF4-FFF2-40B4-BE49-F238E27FC236}">
                <a16:creationId xmlns:a16="http://schemas.microsoft.com/office/drawing/2014/main" id="{70A66EDE-B0FA-45C1-85A5-89382CB2F865}"/>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1975707" y="1349803"/>
            <a:ext cx="1600200" cy="900113"/>
          </a:xfrm>
          <a:prstGeom prst="rect">
            <a:avLst/>
          </a:prstGeom>
        </p:spPr>
      </p:pic>
      <p:pic>
        <p:nvPicPr>
          <p:cNvPr id="32" name="Grafik 31">
            <a:hlinkClick r:id="rId16" action="ppaction://hlinkpres?slideindex=1&amp;slidetitle="/>
            <a:extLst>
              <a:ext uri="{FF2B5EF4-FFF2-40B4-BE49-F238E27FC236}">
                <a16:creationId xmlns:a16="http://schemas.microsoft.com/office/drawing/2014/main" id="{0D27D389-2CD1-4442-B01A-12D2F1C4F9BC}"/>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3775202" y="1350168"/>
            <a:ext cx="1600200" cy="900113"/>
          </a:xfrm>
          <a:prstGeom prst="rect">
            <a:avLst/>
          </a:prstGeom>
        </p:spPr>
      </p:pic>
      <p:pic>
        <p:nvPicPr>
          <p:cNvPr id="33" name="Grafik 32">
            <a:hlinkClick r:id="rId18" action="ppaction://hlinkpres?slideindex=1&amp;slidetitle="/>
            <a:extLst>
              <a:ext uri="{FF2B5EF4-FFF2-40B4-BE49-F238E27FC236}">
                <a16:creationId xmlns:a16="http://schemas.microsoft.com/office/drawing/2014/main" id="{D36416B0-0A1C-40AA-8C3E-2BB728359922}"/>
              </a:ext>
            </a:extLst>
          </p:cNvPr>
          <p:cNvPicPr>
            <a:picLocks noChangeAspect="1"/>
          </p:cNvPicPr>
          <p:nvPr userDrawn="1"/>
        </p:nvPicPr>
        <p:blipFill>
          <a:blip r:embed="rId19" cstate="hqprint">
            <a:extLst>
              <a:ext uri="{28A0092B-C50C-407E-A947-70E740481C1C}">
                <a14:useLocalDpi xmlns:a14="http://schemas.microsoft.com/office/drawing/2010/main"/>
              </a:ext>
            </a:extLst>
          </a:blip>
          <a:stretch>
            <a:fillRect/>
          </a:stretch>
        </p:blipFill>
        <p:spPr>
          <a:xfrm>
            <a:off x="5574696" y="1350168"/>
            <a:ext cx="1600200" cy="900113"/>
          </a:xfrm>
          <a:prstGeom prst="rect">
            <a:avLst/>
          </a:prstGeom>
        </p:spPr>
      </p:pic>
      <p:pic>
        <p:nvPicPr>
          <p:cNvPr id="34" name="Grafik 33">
            <a:hlinkClick r:id="rId20" action="ppaction://hlinkpres?slideindex=1&amp;slidetitle="/>
            <a:extLst>
              <a:ext uri="{FF2B5EF4-FFF2-40B4-BE49-F238E27FC236}">
                <a16:creationId xmlns:a16="http://schemas.microsoft.com/office/drawing/2014/main" id="{F03B4839-F52D-4954-B1AF-38DE834300B6}"/>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7374191" y="1350168"/>
            <a:ext cx="1600200" cy="900113"/>
          </a:xfrm>
          <a:prstGeom prst="rect">
            <a:avLst/>
          </a:prstGeom>
        </p:spPr>
      </p:pic>
      <p:pic>
        <p:nvPicPr>
          <p:cNvPr id="35" name="Grafik 34">
            <a:hlinkClick r:id="rId22" action="ppaction://hlinkpres?slideindex=1&amp;slidetitle="/>
            <a:extLst>
              <a:ext uri="{FF2B5EF4-FFF2-40B4-BE49-F238E27FC236}">
                <a16:creationId xmlns:a16="http://schemas.microsoft.com/office/drawing/2014/main" id="{19B4DEA3-361A-43BF-BA30-D44A90B3CB54}"/>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176213" y="2531268"/>
            <a:ext cx="1600200" cy="900113"/>
          </a:xfrm>
          <a:prstGeom prst="rect">
            <a:avLst/>
          </a:prstGeom>
        </p:spPr>
      </p:pic>
      <p:pic>
        <p:nvPicPr>
          <p:cNvPr id="36" name="Grafik 35">
            <a:hlinkClick r:id="rId24" action="ppaction://hlinkpres?slideindex=1&amp;slidetitle="/>
            <a:extLst>
              <a:ext uri="{FF2B5EF4-FFF2-40B4-BE49-F238E27FC236}">
                <a16:creationId xmlns:a16="http://schemas.microsoft.com/office/drawing/2014/main" id="{13E3FCB1-E683-406A-96E2-731F73344DE6}"/>
              </a:ext>
            </a:extLst>
          </p:cNvPr>
          <p:cNvPicPr>
            <a:picLocks noChangeAspect="1"/>
          </p:cNvPicPr>
          <p:nvPr userDrawn="1"/>
        </p:nvPicPr>
        <p:blipFill>
          <a:blip r:embed="rId25" cstate="hqprint">
            <a:extLst>
              <a:ext uri="{28A0092B-C50C-407E-A947-70E740481C1C}">
                <a14:useLocalDpi xmlns:a14="http://schemas.microsoft.com/office/drawing/2010/main"/>
              </a:ext>
            </a:extLst>
          </a:blip>
          <a:stretch>
            <a:fillRect/>
          </a:stretch>
        </p:blipFill>
        <p:spPr>
          <a:xfrm>
            <a:off x="1975707" y="2531268"/>
            <a:ext cx="1600200" cy="900113"/>
          </a:xfrm>
          <a:prstGeom prst="rect">
            <a:avLst/>
          </a:prstGeom>
        </p:spPr>
      </p:pic>
      <p:pic>
        <p:nvPicPr>
          <p:cNvPr id="37" name="Grafik 36">
            <a:hlinkClick r:id="rId26" action="ppaction://hlinkpres?slideindex=1&amp;slidetitle="/>
            <a:extLst>
              <a:ext uri="{FF2B5EF4-FFF2-40B4-BE49-F238E27FC236}">
                <a16:creationId xmlns:a16="http://schemas.microsoft.com/office/drawing/2014/main" id="{36364EB8-6C63-4DE6-B542-6A666C8858A3}"/>
              </a:ext>
            </a:extLst>
          </p:cNvPr>
          <p:cNvPicPr>
            <a:picLocks noChangeAspect="1"/>
          </p:cNvPicPr>
          <p:nvPr userDrawn="1"/>
        </p:nvPicPr>
        <p:blipFill>
          <a:blip r:embed="rId27" cstate="hqprint">
            <a:extLst>
              <a:ext uri="{28A0092B-C50C-407E-A947-70E740481C1C}">
                <a14:useLocalDpi xmlns:a14="http://schemas.microsoft.com/office/drawing/2010/main"/>
              </a:ext>
            </a:extLst>
          </a:blip>
          <a:stretch>
            <a:fillRect/>
          </a:stretch>
        </p:blipFill>
        <p:spPr>
          <a:xfrm>
            <a:off x="3775202" y="2531268"/>
            <a:ext cx="1600200" cy="900113"/>
          </a:xfrm>
          <a:prstGeom prst="rect">
            <a:avLst/>
          </a:prstGeom>
        </p:spPr>
      </p:pic>
      <p:pic>
        <p:nvPicPr>
          <p:cNvPr id="38" name="Grafik 37">
            <a:hlinkClick r:id="rId28" action="ppaction://hlinkpres?slideindex=1&amp;slidetitle="/>
            <a:extLst>
              <a:ext uri="{FF2B5EF4-FFF2-40B4-BE49-F238E27FC236}">
                <a16:creationId xmlns:a16="http://schemas.microsoft.com/office/drawing/2014/main" id="{888053BD-EED9-49AE-B3CC-2A3F40713018}"/>
              </a:ext>
            </a:extLst>
          </p:cNvPr>
          <p:cNvPicPr>
            <a:picLocks noChangeAspect="1"/>
          </p:cNvPicPr>
          <p:nvPr userDrawn="1"/>
        </p:nvPicPr>
        <p:blipFill>
          <a:blip r:embed="rId29" cstate="hqprint">
            <a:extLst>
              <a:ext uri="{28A0092B-C50C-407E-A947-70E740481C1C}">
                <a14:useLocalDpi xmlns:a14="http://schemas.microsoft.com/office/drawing/2010/main"/>
              </a:ext>
            </a:extLst>
          </a:blip>
          <a:stretch>
            <a:fillRect/>
          </a:stretch>
        </p:blipFill>
        <p:spPr>
          <a:xfrm>
            <a:off x="5574696" y="2531268"/>
            <a:ext cx="1600200" cy="900113"/>
          </a:xfrm>
          <a:prstGeom prst="rect">
            <a:avLst/>
          </a:prstGeom>
        </p:spPr>
      </p:pic>
      <p:pic>
        <p:nvPicPr>
          <p:cNvPr id="39" name="Grafik 38">
            <a:hlinkClick r:id="rId30" action="ppaction://hlinkpres?slideindex=1&amp;slidetitle="/>
            <a:extLst>
              <a:ext uri="{FF2B5EF4-FFF2-40B4-BE49-F238E27FC236}">
                <a16:creationId xmlns:a16="http://schemas.microsoft.com/office/drawing/2014/main" id="{5B883E12-0F75-45B7-A2C6-2180A8BF4615}"/>
              </a:ext>
            </a:extLst>
          </p:cNvPr>
          <p:cNvPicPr>
            <a:picLocks noChangeAspect="1"/>
          </p:cNvPicPr>
          <p:nvPr userDrawn="1"/>
        </p:nvPicPr>
        <p:blipFill>
          <a:blip r:embed="rId31" cstate="hqprint">
            <a:extLst>
              <a:ext uri="{28A0092B-C50C-407E-A947-70E740481C1C}">
                <a14:useLocalDpi xmlns:a14="http://schemas.microsoft.com/office/drawing/2010/main"/>
              </a:ext>
            </a:extLst>
          </a:blip>
          <a:stretch>
            <a:fillRect/>
          </a:stretch>
        </p:blipFill>
        <p:spPr>
          <a:xfrm>
            <a:off x="7374191" y="2531268"/>
            <a:ext cx="1600200" cy="900113"/>
          </a:xfrm>
          <a:prstGeom prst="rect">
            <a:avLst/>
          </a:prstGeom>
        </p:spPr>
      </p:pic>
      <p:pic>
        <p:nvPicPr>
          <p:cNvPr id="40" name="Grafik 39">
            <a:hlinkClick r:id="rId32" action="ppaction://hlinkpres?slideindex=1&amp;slidetitle="/>
            <a:extLst>
              <a:ext uri="{FF2B5EF4-FFF2-40B4-BE49-F238E27FC236}">
                <a16:creationId xmlns:a16="http://schemas.microsoft.com/office/drawing/2014/main" id="{5E441524-C0E8-4608-888E-0D7968C45877}"/>
              </a:ext>
            </a:extLst>
          </p:cNvPr>
          <p:cNvPicPr>
            <a:picLocks noChangeAspect="1"/>
          </p:cNvPicPr>
          <p:nvPr userDrawn="1"/>
        </p:nvPicPr>
        <p:blipFill>
          <a:blip r:embed="rId33" cstate="hqprint">
            <a:extLst>
              <a:ext uri="{28A0092B-C50C-407E-A947-70E740481C1C}">
                <a14:useLocalDpi xmlns:a14="http://schemas.microsoft.com/office/drawing/2010/main"/>
              </a:ext>
            </a:extLst>
          </a:blip>
          <a:stretch>
            <a:fillRect/>
          </a:stretch>
        </p:blipFill>
        <p:spPr>
          <a:xfrm>
            <a:off x="176213" y="3712368"/>
            <a:ext cx="1600200" cy="900113"/>
          </a:xfrm>
          <a:prstGeom prst="rect">
            <a:avLst/>
          </a:prstGeom>
        </p:spPr>
      </p:pic>
      <p:pic>
        <p:nvPicPr>
          <p:cNvPr id="41" name="Grafik 40">
            <a:hlinkClick r:id="rId34" action="ppaction://hlinkpres?slideindex=1&amp;slidetitle="/>
            <a:extLst>
              <a:ext uri="{FF2B5EF4-FFF2-40B4-BE49-F238E27FC236}">
                <a16:creationId xmlns:a16="http://schemas.microsoft.com/office/drawing/2014/main" id="{14079DEF-DEEC-4C14-9100-561CEC3BD4B2}"/>
              </a:ext>
            </a:extLst>
          </p:cNvPr>
          <p:cNvPicPr>
            <a:picLocks noChangeAspect="1"/>
          </p:cNvPicPr>
          <p:nvPr userDrawn="1"/>
        </p:nvPicPr>
        <p:blipFill>
          <a:blip r:embed="rId35" cstate="hqprint">
            <a:extLst>
              <a:ext uri="{28A0092B-C50C-407E-A947-70E740481C1C}">
                <a14:useLocalDpi xmlns:a14="http://schemas.microsoft.com/office/drawing/2010/main"/>
              </a:ext>
            </a:extLst>
          </a:blip>
          <a:stretch>
            <a:fillRect/>
          </a:stretch>
        </p:blipFill>
        <p:spPr>
          <a:xfrm>
            <a:off x="1975707" y="3712368"/>
            <a:ext cx="1600200" cy="900113"/>
          </a:xfrm>
          <a:prstGeom prst="rect">
            <a:avLst/>
          </a:prstGeom>
        </p:spPr>
      </p:pic>
      <p:pic>
        <p:nvPicPr>
          <p:cNvPr id="42" name="Grafik 41">
            <a:hlinkClick r:id="rId36" action="ppaction://hlinkpres?slideindex=1&amp;slidetitle="/>
            <a:extLst>
              <a:ext uri="{FF2B5EF4-FFF2-40B4-BE49-F238E27FC236}">
                <a16:creationId xmlns:a16="http://schemas.microsoft.com/office/drawing/2014/main" id="{A0F5E7D9-18FB-4A06-856E-EA5F3332AA74}"/>
              </a:ext>
            </a:extLst>
          </p:cNvPr>
          <p:cNvPicPr>
            <a:picLocks noChangeAspect="1"/>
          </p:cNvPicPr>
          <p:nvPr userDrawn="1"/>
        </p:nvPicPr>
        <p:blipFill>
          <a:blip r:embed="rId37" cstate="hqprint">
            <a:extLst>
              <a:ext uri="{28A0092B-C50C-407E-A947-70E740481C1C}">
                <a14:useLocalDpi xmlns:a14="http://schemas.microsoft.com/office/drawing/2010/main"/>
              </a:ext>
            </a:extLst>
          </a:blip>
          <a:stretch>
            <a:fillRect/>
          </a:stretch>
        </p:blipFill>
        <p:spPr>
          <a:xfrm>
            <a:off x="3775202" y="3712368"/>
            <a:ext cx="1600200" cy="900113"/>
          </a:xfrm>
          <a:prstGeom prst="rect">
            <a:avLst/>
          </a:prstGeom>
        </p:spPr>
      </p:pic>
      <p:pic>
        <p:nvPicPr>
          <p:cNvPr id="43" name="Grafik 42">
            <a:hlinkClick r:id="rId38" action="ppaction://hlinkpres?slideindex=1&amp;slidetitle="/>
            <a:extLst>
              <a:ext uri="{FF2B5EF4-FFF2-40B4-BE49-F238E27FC236}">
                <a16:creationId xmlns:a16="http://schemas.microsoft.com/office/drawing/2014/main" id="{0A19041C-5497-45A2-A053-250084D22A31}"/>
              </a:ext>
            </a:extLst>
          </p:cNvPr>
          <p:cNvPicPr>
            <a:picLocks noChangeAspect="1"/>
          </p:cNvPicPr>
          <p:nvPr userDrawn="1"/>
        </p:nvPicPr>
        <p:blipFill>
          <a:blip r:embed="rId39" cstate="hqprint">
            <a:extLst>
              <a:ext uri="{28A0092B-C50C-407E-A947-70E740481C1C}">
                <a14:useLocalDpi xmlns:a14="http://schemas.microsoft.com/office/drawing/2010/main"/>
              </a:ext>
            </a:extLst>
          </a:blip>
          <a:stretch>
            <a:fillRect/>
          </a:stretch>
        </p:blipFill>
        <p:spPr>
          <a:xfrm>
            <a:off x="5574696" y="3712368"/>
            <a:ext cx="1600200" cy="900113"/>
          </a:xfrm>
          <a:prstGeom prst="rect">
            <a:avLst/>
          </a:prstGeom>
        </p:spPr>
      </p:pic>
      <p:pic>
        <p:nvPicPr>
          <p:cNvPr id="44" name="Grafik 43">
            <a:hlinkClick r:id="rId40" action="ppaction://hlinkpres?slideindex=1&amp;slidetitle="/>
            <a:extLst>
              <a:ext uri="{FF2B5EF4-FFF2-40B4-BE49-F238E27FC236}">
                <a16:creationId xmlns:a16="http://schemas.microsoft.com/office/drawing/2014/main" id="{EFBDC756-A160-4FC5-872D-2F80F6C091AD}"/>
              </a:ext>
            </a:extLst>
          </p:cNvPr>
          <p:cNvPicPr>
            <a:picLocks noChangeAspect="1"/>
          </p:cNvPicPr>
          <p:nvPr userDrawn="1"/>
        </p:nvPicPr>
        <p:blipFill>
          <a:blip r:embed="rId41" cstate="hqprint">
            <a:extLst>
              <a:ext uri="{28A0092B-C50C-407E-A947-70E740481C1C}">
                <a14:useLocalDpi xmlns:a14="http://schemas.microsoft.com/office/drawing/2010/main"/>
              </a:ext>
            </a:extLst>
          </a:blip>
          <a:stretch>
            <a:fillRect/>
          </a:stretch>
        </p:blipFill>
        <p:spPr>
          <a:xfrm>
            <a:off x="7374191" y="3712368"/>
            <a:ext cx="1600200" cy="900113"/>
          </a:xfrm>
          <a:prstGeom prst="rect">
            <a:avLst/>
          </a:prstGeom>
        </p:spPr>
      </p:pic>
    </p:spTree>
    <p:extLst>
      <p:ext uri="{BB962C8B-B14F-4D97-AF65-F5344CB8AC3E}">
        <p14:creationId xmlns:p14="http://schemas.microsoft.com/office/powerpoint/2010/main" val="54484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FF85274E-6E3F-4704-99D0-304328D606A4}"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de-DE"/>
              <a:t>Mastertextformat bearbeiten</a:t>
            </a:r>
          </a:p>
        </p:txBody>
      </p:sp>
    </p:spTree>
    <p:extLst>
      <p:ext uri="{BB962C8B-B14F-4D97-AF65-F5344CB8AC3E}">
        <p14:creationId xmlns:p14="http://schemas.microsoft.com/office/powerpoint/2010/main" val="1116619068"/>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vies englisch">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178698A-9A81-4924-B19A-40D64FB6B765}"/>
              </a:ext>
            </a:extLst>
          </p:cNvPr>
          <p:cNvSpPr>
            <a:spLocks noGrp="1"/>
          </p:cNvSpPr>
          <p:nvPr>
            <p:ph type="ftr" sz="quarter" idx="10"/>
          </p:nvPr>
        </p:nvSpPr>
        <p:spPr/>
        <p:txBody>
          <a:bodyPr/>
          <a:lstStyle/>
          <a:p>
            <a:endParaRPr lang="en-US" dirty="0"/>
          </a:p>
        </p:txBody>
      </p:sp>
      <p:sp>
        <p:nvSpPr>
          <p:cNvPr id="4" name="Datumsplatzhalter 3">
            <a:extLst>
              <a:ext uri="{FF2B5EF4-FFF2-40B4-BE49-F238E27FC236}">
                <a16:creationId xmlns:a16="http://schemas.microsoft.com/office/drawing/2014/main" id="{762335A3-5E4A-4A11-B5FD-963D4B56E959}"/>
              </a:ext>
            </a:extLst>
          </p:cNvPr>
          <p:cNvSpPr>
            <a:spLocks noGrp="1"/>
          </p:cNvSpPr>
          <p:nvPr>
            <p:ph type="dt" sz="half" idx="11"/>
          </p:nvPr>
        </p:nvSpPr>
        <p:spPr/>
        <p:txBody>
          <a:bodyPr/>
          <a:lstStyle/>
          <a:p>
            <a:fld id="{99C92058-17D4-4D29-B1DA-F8788EEB31BF}" type="datetime1">
              <a:rPr lang="fr-FR" smtClean="0"/>
              <a:t>20/02/2020</a:t>
            </a:fld>
            <a:endParaRPr lang="de-DE" dirty="0"/>
          </a:p>
        </p:txBody>
      </p:sp>
      <p:sp>
        <p:nvSpPr>
          <p:cNvPr id="5" name="Textfeld 4">
            <a:extLst>
              <a:ext uri="{FF2B5EF4-FFF2-40B4-BE49-F238E27FC236}">
                <a16:creationId xmlns:a16="http://schemas.microsoft.com/office/drawing/2014/main" id="{B6D1206D-FA05-4335-AC25-3F05C287924E}"/>
              </a:ext>
            </a:extLst>
          </p:cNvPr>
          <p:cNvSpPr txBox="1"/>
          <p:nvPr userDrawn="1"/>
        </p:nvSpPr>
        <p:spPr>
          <a:xfrm>
            <a:off x="176212" y="1074658"/>
            <a:ext cx="1599551" cy="193027"/>
          </a:xfrm>
          <a:prstGeom prst="rect">
            <a:avLst/>
          </a:prstGeom>
          <a:noFill/>
        </p:spPr>
        <p:txBody>
          <a:bodyPr wrap="square" tIns="27000" bIns="27000" rtlCol="0">
            <a:spAutoFit/>
          </a:bodyPr>
          <a:lstStyle/>
          <a:p>
            <a:pPr algn="ctr"/>
            <a:r>
              <a:rPr lang="de-DE" sz="900" dirty="0"/>
              <a:t>Jobs</a:t>
            </a:r>
          </a:p>
        </p:txBody>
      </p:sp>
      <p:sp>
        <p:nvSpPr>
          <p:cNvPr id="6" name="Textfeld 5">
            <a:extLst>
              <a:ext uri="{FF2B5EF4-FFF2-40B4-BE49-F238E27FC236}">
                <a16:creationId xmlns:a16="http://schemas.microsoft.com/office/drawing/2014/main" id="{17005BF7-9BF2-407D-BCC5-50FD9AC47A96}"/>
              </a:ext>
            </a:extLst>
          </p:cNvPr>
          <p:cNvSpPr txBox="1"/>
          <p:nvPr userDrawn="1"/>
        </p:nvSpPr>
        <p:spPr>
          <a:xfrm>
            <a:off x="7374190" y="1074658"/>
            <a:ext cx="1599551" cy="193027"/>
          </a:xfrm>
          <a:prstGeom prst="rect">
            <a:avLst/>
          </a:prstGeom>
          <a:noFill/>
        </p:spPr>
        <p:txBody>
          <a:bodyPr wrap="square" tIns="27000" bIns="27000" rtlCol="0">
            <a:spAutoFit/>
          </a:bodyPr>
          <a:lstStyle/>
          <a:p>
            <a:pPr algn="ctr"/>
            <a:r>
              <a:rPr lang="de-DE" sz="900" dirty="0"/>
              <a:t>Jobchancen</a:t>
            </a:r>
          </a:p>
        </p:txBody>
      </p:sp>
      <p:sp>
        <p:nvSpPr>
          <p:cNvPr id="7" name="Textfeld 6">
            <a:extLst>
              <a:ext uri="{FF2B5EF4-FFF2-40B4-BE49-F238E27FC236}">
                <a16:creationId xmlns:a16="http://schemas.microsoft.com/office/drawing/2014/main" id="{4470A510-1BBD-4094-8E35-A8B5D8C8E2E0}"/>
              </a:ext>
            </a:extLst>
          </p:cNvPr>
          <p:cNvSpPr txBox="1"/>
          <p:nvPr userDrawn="1"/>
        </p:nvSpPr>
        <p:spPr>
          <a:xfrm>
            <a:off x="5574696" y="1074658"/>
            <a:ext cx="1599551" cy="193027"/>
          </a:xfrm>
          <a:prstGeom prst="rect">
            <a:avLst/>
          </a:prstGeom>
          <a:noFill/>
        </p:spPr>
        <p:txBody>
          <a:bodyPr wrap="square" tIns="27000" bIns="27000" rtlCol="0">
            <a:spAutoFit/>
          </a:bodyPr>
          <a:lstStyle/>
          <a:p>
            <a:pPr algn="ctr"/>
            <a:r>
              <a:rPr lang="de-DE" sz="900" dirty="0"/>
              <a:t>Artenschutz</a:t>
            </a:r>
          </a:p>
        </p:txBody>
      </p:sp>
      <p:sp>
        <p:nvSpPr>
          <p:cNvPr id="8" name="Textfeld 7">
            <a:extLst>
              <a:ext uri="{FF2B5EF4-FFF2-40B4-BE49-F238E27FC236}">
                <a16:creationId xmlns:a16="http://schemas.microsoft.com/office/drawing/2014/main" id="{5747E3A1-BD43-492A-825B-35D77FCE1D09}"/>
              </a:ext>
            </a:extLst>
          </p:cNvPr>
          <p:cNvSpPr txBox="1"/>
          <p:nvPr userDrawn="1"/>
        </p:nvSpPr>
        <p:spPr>
          <a:xfrm>
            <a:off x="3775201" y="1074658"/>
            <a:ext cx="1599551" cy="193027"/>
          </a:xfrm>
          <a:prstGeom prst="rect">
            <a:avLst/>
          </a:prstGeom>
          <a:noFill/>
        </p:spPr>
        <p:txBody>
          <a:bodyPr wrap="square" tIns="27000" bIns="27000" rtlCol="0">
            <a:spAutoFit/>
          </a:bodyPr>
          <a:lstStyle/>
          <a:p>
            <a:pPr algn="ctr"/>
            <a:r>
              <a:rPr lang="de-DE" sz="900" dirty="0"/>
              <a:t>Wald</a:t>
            </a:r>
          </a:p>
        </p:txBody>
      </p:sp>
      <p:sp>
        <p:nvSpPr>
          <p:cNvPr id="9" name="Textfeld 8">
            <a:extLst>
              <a:ext uri="{FF2B5EF4-FFF2-40B4-BE49-F238E27FC236}">
                <a16:creationId xmlns:a16="http://schemas.microsoft.com/office/drawing/2014/main" id="{723B87C2-9987-4A6B-9879-530E95FED23D}"/>
              </a:ext>
            </a:extLst>
          </p:cNvPr>
          <p:cNvSpPr txBox="1"/>
          <p:nvPr userDrawn="1"/>
        </p:nvSpPr>
        <p:spPr>
          <a:xfrm>
            <a:off x="1975707" y="1074658"/>
            <a:ext cx="1599551" cy="193027"/>
          </a:xfrm>
          <a:prstGeom prst="rect">
            <a:avLst/>
          </a:prstGeom>
          <a:noFill/>
        </p:spPr>
        <p:txBody>
          <a:bodyPr wrap="square" tIns="27000" bIns="27000" rtlCol="0">
            <a:spAutoFit/>
          </a:bodyPr>
          <a:lstStyle/>
          <a:p>
            <a:pPr algn="ctr"/>
            <a:r>
              <a:rPr lang="de-DE" sz="900" dirty="0"/>
              <a:t>Schutzgebiete</a:t>
            </a:r>
          </a:p>
        </p:txBody>
      </p:sp>
      <p:sp>
        <p:nvSpPr>
          <p:cNvPr id="10" name="Textfeld 9">
            <a:extLst>
              <a:ext uri="{FF2B5EF4-FFF2-40B4-BE49-F238E27FC236}">
                <a16:creationId xmlns:a16="http://schemas.microsoft.com/office/drawing/2014/main" id="{521C357E-85BC-4DCF-93D1-FCE4E973F0CA}"/>
              </a:ext>
            </a:extLst>
          </p:cNvPr>
          <p:cNvSpPr txBox="1"/>
          <p:nvPr userDrawn="1"/>
        </p:nvSpPr>
        <p:spPr>
          <a:xfrm>
            <a:off x="176212" y="2249916"/>
            <a:ext cx="1599551" cy="193027"/>
          </a:xfrm>
          <a:prstGeom prst="rect">
            <a:avLst/>
          </a:prstGeom>
          <a:noFill/>
        </p:spPr>
        <p:txBody>
          <a:bodyPr wrap="square" tIns="27000" bIns="27000" rtlCol="0">
            <a:spAutoFit/>
          </a:bodyPr>
          <a:lstStyle/>
          <a:p>
            <a:pPr algn="ctr"/>
            <a:r>
              <a:rPr lang="de-DE" sz="900" dirty="0"/>
              <a:t>Arbeitsbedingungen</a:t>
            </a:r>
          </a:p>
        </p:txBody>
      </p:sp>
      <p:sp>
        <p:nvSpPr>
          <p:cNvPr id="11" name="Textfeld 10">
            <a:extLst>
              <a:ext uri="{FF2B5EF4-FFF2-40B4-BE49-F238E27FC236}">
                <a16:creationId xmlns:a16="http://schemas.microsoft.com/office/drawing/2014/main" id="{994229DF-C246-459A-B743-12DBD2AF12A2}"/>
              </a:ext>
            </a:extLst>
          </p:cNvPr>
          <p:cNvSpPr txBox="1"/>
          <p:nvPr userDrawn="1"/>
        </p:nvSpPr>
        <p:spPr>
          <a:xfrm>
            <a:off x="7374190" y="2249916"/>
            <a:ext cx="1599551" cy="193027"/>
          </a:xfrm>
          <a:prstGeom prst="rect">
            <a:avLst/>
          </a:prstGeom>
          <a:noFill/>
        </p:spPr>
        <p:txBody>
          <a:bodyPr wrap="square" tIns="27000" bIns="27000" rtlCol="0">
            <a:spAutoFit/>
          </a:bodyPr>
          <a:lstStyle/>
          <a:p>
            <a:pPr algn="ctr"/>
            <a:r>
              <a:rPr lang="de-DE" sz="900" dirty="0"/>
              <a:t>Energie</a:t>
            </a:r>
          </a:p>
        </p:txBody>
      </p:sp>
      <p:sp>
        <p:nvSpPr>
          <p:cNvPr id="12" name="Textfeld 11">
            <a:extLst>
              <a:ext uri="{FF2B5EF4-FFF2-40B4-BE49-F238E27FC236}">
                <a16:creationId xmlns:a16="http://schemas.microsoft.com/office/drawing/2014/main" id="{0CDA68BE-C06B-4975-8E29-1E4490E025E3}"/>
              </a:ext>
            </a:extLst>
          </p:cNvPr>
          <p:cNvSpPr txBox="1"/>
          <p:nvPr userDrawn="1"/>
        </p:nvSpPr>
        <p:spPr>
          <a:xfrm>
            <a:off x="5574696" y="2249916"/>
            <a:ext cx="1599551" cy="193027"/>
          </a:xfrm>
          <a:prstGeom prst="rect">
            <a:avLst/>
          </a:prstGeom>
          <a:noFill/>
        </p:spPr>
        <p:txBody>
          <a:bodyPr wrap="square" tIns="27000" bIns="27000" rtlCol="0">
            <a:spAutoFit/>
          </a:bodyPr>
          <a:lstStyle/>
          <a:p>
            <a:pPr algn="ctr"/>
            <a:r>
              <a:rPr lang="de-DE" sz="900" dirty="0"/>
              <a:t>Einkommen</a:t>
            </a:r>
          </a:p>
        </p:txBody>
      </p:sp>
      <p:sp>
        <p:nvSpPr>
          <p:cNvPr id="13" name="Textfeld 12">
            <a:extLst>
              <a:ext uri="{FF2B5EF4-FFF2-40B4-BE49-F238E27FC236}">
                <a16:creationId xmlns:a16="http://schemas.microsoft.com/office/drawing/2014/main" id="{B73BD758-6B41-4964-B2E3-64A295A90826}"/>
              </a:ext>
            </a:extLst>
          </p:cNvPr>
          <p:cNvSpPr txBox="1"/>
          <p:nvPr userDrawn="1"/>
        </p:nvSpPr>
        <p:spPr>
          <a:xfrm>
            <a:off x="3775201" y="2249916"/>
            <a:ext cx="1599551" cy="193027"/>
          </a:xfrm>
          <a:prstGeom prst="rect">
            <a:avLst/>
          </a:prstGeom>
          <a:noFill/>
        </p:spPr>
        <p:txBody>
          <a:bodyPr wrap="square" tIns="27000" bIns="27000" rtlCol="0">
            <a:spAutoFit/>
          </a:bodyPr>
          <a:lstStyle/>
          <a:p>
            <a:pPr algn="ctr"/>
            <a:r>
              <a:rPr lang="de-DE" sz="900" dirty="0"/>
              <a:t>Strom</a:t>
            </a:r>
          </a:p>
        </p:txBody>
      </p:sp>
      <p:sp>
        <p:nvSpPr>
          <p:cNvPr id="14" name="Textfeld 13">
            <a:extLst>
              <a:ext uri="{FF2B5EF4-FFF2-40B4-BE49-F238E27FC236}">
                <a16:creationId xmlns:a16="http://schemas.microsoft.com/office/drawing/2014/main" id="{7AC41D10-BBED-47B4-B561-C51CE46877E2}"/>
              </a:ext>
            </a:extLst>
          </p:cNvPr>
          <p:cNvSpPr txBox="1"/>
          <p:nvPr userDrawn="1"/>
        </p:nvSpPr>
        <p:spPr>
          <a:xfrm>
            <a:off x="1975707" y="2249916"/>
            <a:ext cx="1599551" cy="193027"/>
          </a:xfrm>
          <a:prstGeom prst="rect">
            <a:avLst/>
          </a:prstGeom>
          <a:noFill/>
        </p:spPr>
        <p:txBody>
          <a:bodyPr wrap="square" tIns="27000" bIns="27000" rtlCol="0">
            <a:spAutoFit/>
          </a:bodyPr>
          <a:lstStyle/>
          <a:p>
            <a:pPr algn="ctr"/>
            <a:r>
              <a:rPr lang="de-DE" sz="900" dirty="0"/>
              <a:t>Ölverzicht</a:t>
            </a:r>
          </a:p>
        </p:txBody>
      </p:sp>
      <p:sp>
        <p:nvSpPr>
          <p:cNvPr id="15" name="Textfeld 14">
            <a:extLst>
              <a:ext uri="{FF2B5EF4-FFF2-40B4-BE49-F238E27FC236}">
                <a16:creationId xmlns:a16="http://schemas.microsoft.com/office/drawing/2014/main" id="{6615705A-4FC7-492F-B181-5E629A87B11F}"/>
              </a:ext>
            </a:extLst>
          </p:cNvPr>
          <p:cNvSpPr txBox="1"/>
          <p:nvPr userDrawn="1"/>
        </p:nvSpPr>
        <p:spPr>
          <a:xfrm>
            <a:off x="176212" y="3431016"/>
            <a:ext cx="1599551" cy="193027"/>
          </a:xfrm>
          <a:prstGeom prst="rect">
            <a:avLst/>
          </a:prstGeom>
          <a:noFill/>
        </p:spPr>
        <p:txBody>
          <a:bodyPr wrap="square" tIns="27000" bIns="27000" rtlCol="0">
            <a:spAutoFit/>
          </a:bodyPr>
          <a:lstStyle/>
          <a:p>
            <a:pPr algn="ctr"/>
            <a:r>
              <a:rPr lang="de-DE" sz="900" dirty="0"/>
              <a:t>Flüchtlinge</a:t>
            </a:r>
          </a:p>
        </p:txBody>
      </p:sp>
      <p:sp>
        <p:nvSpPr>
          <p:cNvPr id="16" name="Textfeld 15">
            <a:extLst>
              <a:ext uri="{FF2B5EF4-FFF2-40B4-BE49-F238E27FC236}">
                <a16:creationId xmlns:a16="http://schemas.microsoft.com/office/drawing/2014/main" id="{3A31FF55-10C3-417E-B39A-10A6B9C7F185}"/>
              </a:ext>
            </a:extLst>
          </p:cNvPr>
          <p:cNvSpPr txBox="1"/>
          <p:nvPr userDrawn="1"/>
        </p:nvSpPr>
        <p:spPr>
          <a:xfrm>
            <a:off x="7374190" y="3431016"/>
            <a:ext cx="1599551" cy="193027"/>
          </a:xfrm>
          <a:prstGeom prst="rect">
            <a:avLst/>
          </a:prstGeom>
          <a:noFill/>
        </p:spPr>
        <p:txBody>
          <a:bodyPr wrap="square" tIns="27000" bIns="27000" rtlCol="0">
            <a:spAutoFit/>
          </a:bodyPr>
          <a:lstStyle/>
          <a:p>
            <a:pPr algn="ctr"/>
            <a:r>
              <a:rPr lang="de-DE" sz="900" dirty="0"/>
              <a:t>Sanitäreinrichtungen</a:t>
            </a:r>
          </a:p>
        </p:txBody>
      </p:sp>
      <p:sp>
        <p:nvSpPr>
          <p:cNvPr id="17" name="Textfeld 16">
            <a:extLst>
              <a:ext uri="{FF2B5EF4-FFF2-40B4-BE49-F238E27FC236}">
                <a16:creationId xmlns:a16="http://schemas.microsoft.com/office/drawing/2014/main" id="{F163EA1E-4B32-4144-A41E-A881812CFF5E}"/>
              </a:ext>
            </a:extLst>
          </p:cNvPr>
          <p:cNvSpPr txBox="1"/>
          <p:nvPr userDrawn="1"/>
        </p:nvSpPr>
        <p:spPr>
          <a:xfrm>
            <a:off x="5574696" y="3431016"/>
            <a:ext cx="1599551" cy="193027"/>
          </a:xfrm>
          <a:prstGeom prst="rect">
            <a:avLst/>
          </a:prstGeom>
          <a:noFill/>
        </p:spPr>
        <p:txBody>
          <a:bodyPr wrap="square" tIns="27000" bIns="27000" rtlCol="0">
            <a:spAutoFit/>
          </a:bodyPr>
          <a:lstStyle/>
          <a:p>
            <a:pPr algn="ctr"/>
            <a:r>
              <a:rPr lang="de-DE" sz="900" dirty="0"/>
              <a:t>Schulbildung</a:t>
            </a:r>
          </a:p>
        </p:txBody>
      </p:sp>
      <p:sp>
        <p:nvSpPr>
          <p:cNvPr id="18" name="Textfeld 17">
            <a:extLst>
              <a:ext uri="{FF2B5EF4-FFF2-40B4-BE49-F238E27FC236}">
                <a16:creationId xmlns:a16="http://schemas.microsoft.com/office/drawing/2014/main" id="{14911DF6-FAD7-469E-8669-C669629F96ED}"/>
              </a:ext>
            </a:extLst>
          </p:cNvPr>
          <p:cNvSpPr txBox="1"/>
          <p:nvPr userDrawn="1"/>
        </p:nvSpPr>
        <p:spPr>
          <a:xfrm>
            <a:off x="3775201" y="3431016"/>
            <a:ext cx="1599551" cy="193027"/>
          </a:xfrm>
          <a:prstGeom prst="rect">
            <a:avLst/>
          </a:prstGeom>
          <a:noFill/>
        </p:spPr>
        <p:txBody>
          <a:bodyPr wrap="square" tIns="27000" bIns="27000" rtlCol="0">
            <a:spAutoFit/>
          </a:bodyPr>
          <a:lstStyle/>
          <a:p>
            <a:pPr algn="ctr"/>
            <a:r>
              <a:rPr lang="de-DE" sz="900" dirty="0"/>
              <a:t>Hunger</a:t>
            </a:r>
          </a:p>
        </p:txBody>
      </p:sp>
      <p:sp>
        <p:nvSpPr>
          <p:cNvPr id="19" name="Textfeld 18">
            <a:extLst>
              <a:ext uri="{FF2B5EF4-FFF2-40B4-BE49-F238E27FC236}">
                <a16:creationId xmlns:a16="http://schemas.microsoft.com/office/drawing/2014/main" id="{0FBA0B0E-4AB2-4F2C-9139-428E1C03FFC1}"/>
              </a:ext>
            </a:extLst>
          </p:cNvPr>
          <p:cNvSpPr txBox="1"/>
          <p:nvPr userDrawn="1"/>
        </p:nvSpPr>
        <p:spPr>
          <a:xfrm>
            <a:off x="1975707" y="3431016"/>
            <a:ext cx="1599551" cy="331526"/>
          </a:xfrm>
          <a:prstGeom prst="rect">
            <a:avLst/>
          </a:prstGeom>
          <a:noFill/>
        </p:spPr>
        <p:txBody>
          <a:bodyPr wrap="square" tIns="27000" bIns="27000" rtlCol="0">
            <a:spAutoFit/>
          </a:bodyPr>
          <a:lstStyle/>
          <a:p>
            <a:pPr algn="ctr"/>
            <a:r>
              <a:rPr lang="de-DE" sz="900" dirty="0"/>
              <a:t>Nachhaltige Bewirtschaftung</a:t>
            </a:r>
          </a:p>
        </p:txBody>
      </p:sp>
      <p:sp>
        <p:nvSpPr>
          <p:cNvPr id="20" name="Textfeld 19">
            <a:extLst>
              <a:ext uri="{FF2B5EF4-FFF2-40B4-BE49-F238E27FC236}">
                <a16:creationId xmlns:a16="http://schemas.microsoft.com/office/drawing/2014/main" id="{A6CB2257-EDB0-4719-9F1D-E37F8D597C1A}"/>
              </a:ext>
            </a:extLst>
          </p:cNvPr>
          <p:cNvSpPr txBox="1"/>
          <p:nvPr userDrawn="1"/>
        </p:nvSpPr>
        <p:spPr>
          <a:xfrm>
            <a:off x="176212" y="4612116"/>
            <a:ext cx="1599551" cy="193027"/>
          </a:xfrm>
          <a:prstGeom prst="rect">
            <a:avLst/>
          </a:prstGeom>
          <a:noFill/>
        </p:spPr>
        <p:txBody>
          <a:bodyPr wrap="square" tIns="27000" bIns="27000" rtlCol="0">
            <a:spAutoFit/>
          </a:bodyPr>
          <a:lstStyle/>
          <a:p>
            <a:pPr algn="ctr"/>
            <a:r>
              <a:rPr lang="de-DE" sz="900" dirty="0"/>
              <a:t>Mitbestimmung</a:t>
            </a:r>
          </a:p>
        </p:txBody>
      </p:sp>
      <p:sp>
        <p:nvSpPr>
          <p:cNvPr id="21" name="Textfeld 20">
            <a:extLst>
              <a:ext uri="{FF2B5EF4-FFF2-40B4-BE49-F238E27FC236}">
                <a16:creationId xmlns:a16="http://schemas.microsoft.com/office/drawing/2014/main" id="{5ADF7AD8-1679-4644-BE06-B606FC9D0681}"/>
              </a:ext>
            </a:extLst>
          </p:cNvPr>
          <p:cNvSpPr txBox="1"/>
          <p:nvPr userDrawn="1"/>
        </p:nvSpPr>
        <p:spPr>
          <a:xfrm>
            <a:off x="7374190" y="4612116"/>
            <a:ext cx="1599551" cy="193027"/>
          </a:xfrm>
          <a:prstGeom prst="rect">
            <a:avLst/>
          </a:prstGeom>
          <a:noFill/>
        </p:spPr>
        <p:txBody>
          <a:bodyPr wrap="square" tIns="27000" bIns="27000" rtlCol="0">
            <a:spAutoFit/>
          </a:bodyPr>
          <a:lstStyle/>
          <a:p>
            <a:pPr algn="ctr"/>
            <a:r>
              <a:rPr lang="de-DE" sz="900" dirty="0"/>
              <a:t>Krankenversicherung</a:t>
            </a:r>
          </a:p>
        </p:txBody>
      </p:sp>
      <p:sp>
        <p:nvSpPr>
          <p:cNvPr id="22" name="Textfeld 21">
            <a:extLst>
              <a:ext uri="{FF2B5EF4-FFF2-40B4-BE49-F238E27FC236}">
                <a16:creationId xmlns:a16="http://schemas.microsoft.com/office/drawing/2014/main" id="{8DAEA68D-78A0-4FD2-99E7-6BFA2CAC85C8}"/>
              </a:ext>
            </a:extLst>
          </p:cNvPr>
          <p:cNvSpPr txBox="1"/>
          <p:nvPr userDrawn="1"/>
        </p:nvSpPr>
        <p:spPr>
          <a:xfrm>
            <a:off x="5574696" y="4612116"/>
            <a:ext cx="1599551" cy="193027"/>
          </a:xfrm>
          <a:prstGeom prst="rect">
            <a:avLst/>
          </a:prstGeom>
          <a:noFill/>
        </p:spPr>
        <p:txBody>
          <a:bodyPr wrap="square" tIns="27000" bIns="27000" rtlCol="0">
            <a:spAutoFit/>
          </a:bodyPr>
          <a:lstStyle/>
          <a:p>
            <a:pPr algn="ctr"/>
            <a:r>
              <a:rPr lang="de-DE" sz="900" dirty="0"/>
              <a:t>Gesundheitsleistungen</a:t>
            </a:r>
          </a:p>
        </p:txBody>
      </p:sp>
      <p:sp>
        <p:nvSpPr>
          <p:cNvPr id="23" name="Textfeld 22">
            <a:extLst>
              <a:ext uri="{FF2B5EF4-FFF2-40B4-BE49-F238E27FC236}">
                <a16:creationId xmlns:a16="http://schemas.microsoft.com/office/drawing/2014/main" id="{7B74B75D-6BB9-42DB-AD04-3461EC57AE36}"/>
              </a:ext>
            </a:extLst>
          </p:cNvPr>
          <p:cNvSpPr txBox="1"/>
          <p:nvPr userDrawn="1"/>
        </p:nvSpPr>
        <p:spPr>
          <a:xfrm>
            <a:off x="3775201" y="4612116"/>
            <a:ext cx="1599551" cy="193027"/>
          </a:xfrm>
          <a:prstGeom prst="rect">
            <a:avLst/>
          </a:prstGeom>
          <a:noFill/>
        </p:spPr>
        <p:txBody>
          <a:bodyPr wrap="square" tIns="27000" bIns="27000" rtlCol="0">
            <a:spAutoFit/>
          </a:bodyPr>
          <a:lstStyle/>
          <a:p>
            <a:pPr algn="ctr"/>
            <a:r>
              <a:rPr lang="de-DE" sz="900" dirty="0"/>
              <a:t>Bürgernähe</a:t>
            </a:r>
          </a:p>
        </p:txBody>
      </p:sp>
      <p:sp>
        <p:nvSpPr>
          <p:cNvPr id="24" name="Textfeld 23">
            <a:extLst>
              <a:ext uri="{FF2B5EF4-FFF2-40B4-BE49-F238E27FC236}">
                <a16:creationId xmlns:a16="http://schemas.microsoft.com/office/drawing/2014/main" id="{E56F6A51-04A7-431C-95A8-E64504B22E1B}"/>
              </a:ext>
            </a:extLst>
          </p:cNvPr>
          <p:cNvSpPr txBox="1"/>
          <p:nvPr userDrawn="1"/>
        </p:nvSpPr>
        <p:spPr>
          <a:xfrm>
            <a:off x="1975707" y="4612116"/>
            <a:ext cx="1599551" cy="193027"/>
          </a:xfrm>
          <a:prstGeom prst="rect">
            <a:avLst/>
          </a:prstGeom>
          <a:noFill/>
        </p:spPr>
        <p:txBody>
          <a:bodyPr wrap="square" tIns="27000" bIns="27000" rtlCol="0">
            <a:spAutoFit/>
          </a:bodyPr>
          <a:lstStyle/>
          <a:p>
            <a:pPr algn="ctr"/>
            <a:r>
              <a:rPr lang="de-DE" sz="900" dirty="0"/>
              <a:t>Trinkwasser</a:t>
            </a:r>
          </a:p>
        </p:txBody>
      </p:sp>
      <p:pic>
        <p:nvPicPr>
          <p:cNvPr id="25" name="Grafik 24">
            <a:hlinkClick r:id="rId2" action="ppaction://hlinkpres?slideindex=1&amp;slidetitle="/>
            <a:extLst>
              <a:ext uri="{FF2B5EF4-FFF2-40B4-BE49-F238E27FC236}">
                <a16:creationId xmlns:a16="http://schemas.microsoft.com/office/drawing/2014/main" id="{16C39102-C3A4-4D53-A3EC-A5BD7D05EA5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76213" y="169068"/>
            <a:ext cx="1600200" cy="900113"/>
          </a:xfrm>
          <a:prstGeom prst="rect">
            <a:avLst/>
          </a:prstGeom>
        </p:spPr>
      </p:pic>
      <p:pic>
        <p:nvPicPr>
          <p:cNvPr id="26" name="Grafik 25">
            <a:hlinkClick r:id="rId4" action="ppaction://hlinkpres?slideindex=1&amp;slidetitle="/>
            <a:extLst>
              <a:ext uri="{FF2B5EF4-FFF2-40B4-BE49-F238E27FC236}">
                <a16:creationId xmlns:a16="http://schemas.microsoft.com/office/drawing/2014/main" id="{57CF7036-F813-40A1-9E2E-ABACA3F037C3}"/>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975707" y="169068"/>
            <a:ext cx="1600200" cy="900113"/>
          </a:xfrm>
          <a:prstGeom prst="rect">
            <a:avLst/>
          </a:prstGeom>
        </p:spPr>
      </p:pic>
      <p:pic>
        <p:nvPicPr>
          <p:cNvPr id="27" name="Grafik 26">
            <a:hlinkClick r:id="rId6" action="ppaction://hlinkpres?slideindex=1&amp;slidetitle="/>
            <a:extLst>
              <a:ext uri="{FF2B5EF4-FFF2-40B4-BE49-F238E27FC236}">
                <a16:creationId xmlns:a16="http://schemas.microsoft.com/office/drawing/2014/main" id="{7912ACEE-CCB0-464A-9387-6330900DB13A}"/>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3775202" y="169068"/>
            <a:ext cx="1600200" cy="900113"/>
          </a:xfrm>
          <a:prstGeom prst="rect">
            <a:avLst/>
          </a:prstGeom>
        </p:spPr>
      </p:pic>
      <p:pic>
        <p:nvPicPr>
          <p:cNvPr id="28" name="Grafik 27">
            <a:hlinkClick r:id="rId8" action="ppaction://hlinkpres?slideindex=1&amp;slidetitle="/>
            <a:extLst>
              <a:ext uri="{FF2B5EF4-FFF2-40B4-BE49-F238E27FC236}">
                <a16:creationId xmlns:a16="http://schemas.microsoft.com/office/drawing/2014/main" id="{96EF09DB-910E-40B0-A04E-CC96109F2E90}"/>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5574696" y="169068"/>
            <a:ext cx="1600200" cy="900113"/>
          </a:xfrm>
          <a:prstGeom prst="rect">
            <a:avLst/>
          </a:prstGeom>
        </p:spPr>
      </p:pic>
      <p:pic>
        <p:nvPicPr>
          <p:cNvPr id="29" name="Grafik 28">
            <a:hlinkClick r:id="rId10" action="ppaction://hlinkpres?slideindex=1&amp;slidetitle="/>
            <a:extLst>
              <a:ext uri="{FF2B5EF4-FFF2-40B4-BE49-F238E27FC236}">
                <a16:creationId xmlns:a16="http://schemas.microsoft.com/office/drawing/2014/main" id="{33E2B69F-172A-4E8B-9151-833F5F05915C}"/>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7374191" y="169068"/>
            <a:ext cx="1600200" cy="900113"/>
          </a:xfrm>
          <a:prstGeom prst="rect">
            <a:avLst/>
          </a:prstGeom>
        </p:spPr>
      </p:pic>
      <p:pic>
        <p:nvPicPr>
          <p:cNvPr id="30" name="Grafik 29">
            <a:hlinkClick r:id="rId12" action="ppaction://hlinkpres?slideindex=1&amp;slidetitle="/>
            <a:extLst>
              <a:ext uri="{FF2B5EF4-FFF2-40B4-BE49-F238E27FC236}">
                <a16:creationId xmlns:a16="http://schemas.microsoft.com/office/drawing/2014/main" id="{96100F2C-B59A-4986-A2C8-A6BA61B672B0}"/>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176213" y="1350168"/>
            <a:ext cx="1600200" cy="900113"/>
          </a:xfrm>
          <a:prstGeom prst="rect">
            <a:avLst/>
          </a:prstGeom>
        </p:spPr>
      </p:pic>
      <p:pic>
        <p:nvPicPr>
          <p:cNvPr id="31" name="Grafik 30">
            <a:hlinkClick r:id="rId14" action="ppaction://hlinkpres?slideindex=1&amp;slidetitle="/>
            <a:extLst>
              <a:ext uri="{FF2B5EF4-FFF2-40B4-BE49-F238E27FC236}">
                <a16:creationId xmlns:a16="http://schemas.microsoft.com/office/drawing/2014/main" id="{70A66EDE-B0FA-45C1-85A5-89382CB2F865}"/>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1975707" y="1349803"/>
            <a:ext cx="1600200" cy="900113"/>
          </a:xfrm>
          <a:prstGeom prst="rect">
            <a:avLst/>
          </a:prstGeom>
        </p:spPr>
      </p:pic>
      <p:pic>
        <p:nvPicPr>
          <p:cNvPr id="32" name="Grafik 31">
            <a:hlinkClick r:id="rId16" action="ppaction://hlinkpres?slideindex=1&amp;slidetitle="/>
            <a:extLst>
              <a:ext uri="{FF2B5EF4-FFF2-40B4-BE49-F238E27FC236}">
                <a16:creationId xmlns:a16="http://schemas.microsoft.com/office/drawing/2014/main" id="{0D27D389-2CD1-4442-B01A-12D2F1C4F9BC}"/>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3775202" y="1350168"/>
            <a:ext cx="1600200" cy="900113"/>
          </a:xfrm>
          <a:prstGeom prst="rect">
            <a:avLst/>
          </a:prstGeom>
        </p:spPr>
      </p:pic>
      <p:pic>
        <p:nvPicPr>
          <p:cNvPr id="33" name="Grafik 32">
            <a:hlinkClick r:id="rId18" action="ppaction://hlinkpres?slideindex=1&amp;slidetitle="/>
            <a:extLst>
              <a:ext uri="{FF2B5EF4-FFF2-40B4-BE49-F238E27FC236}">
                <a16:creationId xmlns:a16="http://schemas.microsoft.com/office/drawing/2014/main" id="{D36416B0-0A1C-40AA-8C3E-2BB728359922}"/>
              </a:ext>
            </a:extLst>
          </p:cNvPr>
          <p:cNvPicPr>
            <a:picLocks noChangeAspect="1"/>
          </p:cNvPicPr>
          <p:nvPr userDrawn="1"/>
        </p:nvPicPr>
        <p:blipFill>
          <a:blip r:embed="rId19" cstate="hqprint">
            <a:extLst>
              <a:ext uri="{28A0092B-C50C-407E-A947-70E740481C1C}">
                <a14:useLocalDpi xmlns:a14="http://schemas.microsoft.com/office/drawing/2010/main"/>
              </a:ext>
            </a:extLst>
          </a:blip>
          <a:stretch>
            <a:fillRect/>
          </a:stretch>
        </p:blipFill>
        <p:spPr>
          <a:xfrm>
            <a:off x="5574696" y="1350168"/>
            <a:ext cx="1600200" cy="900113"/>
          </a:xfrm>
          <a:prstGeom prst="rect">
            <a:avLst/>
          </a:prstGeom>
        </p:spPr>
      </p:pic>
      <p:pic>
        <p:nvPicPr>
          <p:cNvPr id="34" name="Grafik 33">
            <a:hlinkClick r:id="rId20" action="ppaction://hlinkpres?slideindex=1&amp;slidetitle="/>
            <a:extLst>
              <a:ext uri="{FF2B5EF4-FFF2-40B4-BE49-F238E27FC236}">
                <a16:creationId xmlns:a16="http://schemas.microsoft.com/office/drawing/2014/main" id="{F03B4839-F52D-4954-B1AF-38DE834300B6}"/>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7374191" y="1350168"/>
            <a:ext cx="1600200" cy="900113"/>
          </a:xfrm>
          <a:prstGeom prst="rect">
            <a:avLst/>
          </a:prstGeom>
        </p:spPr>
      </p:pic>
      <p:pic>
        <p:nvPicPr>
          <p:cNvPr id="35" name="Grafik 34">
            <a:hlinkClick r:id="rId22" action="ppaction://hlinkpres?slideindex=1&amp;slidetitle="/>
            <a:extLst>
              <a:ext uri="{FF2B5EF4-FFF2-40B4-BE49-F238E27FC236}">
                <a16:creationId xmlns:a16="http://schemas.microsoft.com/office/drawing/2014/main" id="{19B4DEA3-361A-43BF-BA30-D44A90B3CB54}"/>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176213" y="2531268"/>
            <a:ext cx="1600200" cy="900113"/>
          </a:xfrm>
          <a:prstGeom prst="rect">
            <a:avLst/>
          </a:prstGeom>
        </p:spPr>
      </p:pic>
      <p:pic>
        <p:nvPicPr>
          <p:cNvPr id="36" name="Grafik 35">
            <a:hlinkClick r:id="rId24" action="ppaction://hlinkpres?slideindex=1&amp;slidetitle="/>
            <a:extLst>
              <a:ext uri="{FF2B5EF4-FFF2-40B4-BE49-F238E27FC236}">
                <a16:creationId xmlns:a16="http://schemas.microsoft.com/office/drawing/2014/main" id="{13E3FCB1-E683-406A-96E2-731F73344DE6}"/>
              </a:ext>
            </a:extLst>
          </p:cNvPr>
          <p:cNvPicPr>
            <a:picLocks noChangeAspect="1"/>
          </p:cNvPicPr>
          <p:nvPr userDrawn="1"/>
        </p:nvPicPr>
        <p:blipFill>
          <a:blip r:embed="rId25" cstate="hqprint">
            <a:extLst>
              <a:ext uri="{28A0092B-C50C-407E-A947-70E740481C1C}">
                <a14:useLocalDpi xmlns:a14="http://schemas.microsoft.com/office/drawing/2010/main"/>
              </a:ext>
            </a:extLst>
          </a:blip>
          <a:stretch>
            <a:fillRect/>
          </a:stretch>
        </p:blipFill>
        <p:spPr>
          <a:xfrm>
            <a:off x="1975707" y="2531268"/>
            <a:ext cx="1600200" cy="900113"/>
          </a:xfrm>
          <a:prstGeom prst="rect">
            <a:avLst/>
          </a:prstGeom>
        </p:spPr>
      </p:pic>
      <p:pic>
        <p:nvPicPr>
          <p:cNvPr id="37" name="Grafik 36">
            <a:hlinkClick r:id="rId26" action="ppaction://hlinkpres?slideindex=1&amp;slidetitle="/>
            <a:extLst>
              <a:ext uri="{FF2B5EF4-FFF2-40B4-BE49-F238E27FC236}">
                <a16:creationId xmlns:a16="http://schemas.microsoft.com/office/drawing/2014/main" id="{36364EB8-6C63-4DE6-B542-6A666C8858A3}"/>
              </a:ext>
            </a:extLst>
          </p:cNvPr>
          <p:cNvPicPr>
            <a:picLocks noChangeAspect="1"/>
          </p:cNvPicPr>
          <p:nvPr userDrawn="1"/>
        </p:nvPicPr>
        <p:blipFill>
          <a:blip r:embed="rId27" cstate="hqprint">
            <a:extLst>
              <a:ext uri="{28A0092B-C50C-407E-A947-70E740481C1C}">
                <a14:useLocalDpi xmlns:a14="http://schemas.microsoft.com/office/drawing/2010/main"/>
              </a:ext>
            </a:extLst>
          </a:blip>
          <a:stretch>
            <a:fillRect/>
          </a:stretch>
        </p:blipFill>
        <p:spPr>
          <a:xfrm>
            <a:off x="3775202" y="2531268"/>
            <a:ext cx="1600200" cy="900113"/>
          </a:xfrm>
          <a:prstGeom prst="rect">
            <a:avLst/>
          </a:prstGeom>
        </p:spPr>
      </p:pic>
      <p:pic>
        <p:nvPicPr>
          <p:cNvPr id="38" name="Grafik 37">
            <a:hlinkClick r:id="rId28" action="ppaction://hlinkpres?slideindex=1&amp;slidetitle="/>
            <a:extLst>
              <a:ext uri="{FF2B5EF4-FFF2-40B4-BE49-F238E27FC236}">
                <a16:creationId xmlns:a16="http://schemas.microsoft.com/office/drawing/2014/main" id="{888053BD-EED9-49AE-B3CC-2A3F40713018}"/>
              </a:ext>
            </a:extLst>
          </p:cNvPr>
          <p:cNvPicPr>
            <a:picLocks noChangeAspect="1"/>
          </p:cNvPicPr>
          <p:nvPr userDrawn="1"/>
        </p:nvPicPr>
        <p:blipFill>
          <a:blip r:embed="rId29" cstate="hqprint">
            <a:extLst>
              <a:ext uri="{28A0092B-C50C-407E-A947-70E740481C1C}">
                <a14:useLocalDpi xmlns:a14="http://schemas.microsoft.com/office/drawing/2010/main"/>
              </a:ext>
            </a:extLst>
          </a:blip>
          <a:stretch>
            <a:fillRect/>
          </a:stretch>
        </p:blipFill>
        <p:spPr>
          <a:xfrm>
            <a:off x="5574696" y="2531268"/>
            <a:ext cx="1600200" cy="900113"/>
          </a:xfrm>
          <a:prstGeom prst="rect">
            <a:avLst/>
          </a:prstGeom>
        </p:spPr>
      </p:pic>
      <p:pic>
        <p:nvPicPr>
          <p:cNvPr id="39" name="Grafik 38">
            <a:hlinkClick r:id="rId30" action="ppaction://hlinkpres?slideindex=1&amp;slidetitle="/>
            <a:extLst>
              <a:ext uri="{FF2B5EF4-FFF2-40B4-BE49-F238E27FC236}">
                <a16:creationId xmlns:a16="http://schemas.microsoft.com/office/drawing/2014/main" id="{5B883E12-0F75-45B7-A2C6-2180A8BF4615}"/>
              </a:ext>
            </a:extLst>
          </p:cNvPr>
          <p:cNvPicPr>
            <a:picLocks noChangeAspect="1"/>
          </p:cNvPicPr>
          <p:nvPr userDrawn="1"/>
        </p:nvPicPr>
        <p:blipFill>
          <a:blip r:embed="rId31" cstate="hqprint">
            <a:extLst>
              <a:ext uri="{28A0092B-C50C-407E-A947-70E740481C1C}">
                <a14:useLocalDpi xmlns:a14="http://schemas.microsoft.com/office/drawing/2010/main"/>
              </a:ext>
            </a:extLst>
          </a:blip>
          <a:stretch>
            <a:fillRect/>
          </a:stretch>
        </p:blipFill>
        <p:spPr>
          <a:xfrm>
            <a:off x="7374191" y="2531268"/>
            <a:ext cx="1600200" cy="900113"/>
          </a:xfrm>
          <a:prstGeom prst="rect">
            <a:avLst/>
          </a:prstGeom>
        </p:spPr>
      </p:pic>
      <p:pic>
        <p:nvPicPr>
          <p:cNvPr id="40" name="Grafik 39">
            <a:hlinkClick r:id="rId32" action="ppaction://hlinkpres?slideindex=1&amp;slidetitle="/>
            <a:extLst>
              <a:ext uri="{FF2B5EF4-FFF2-40B4-BE49-F238E27FC236}">
                <a16:creationId xmlns:a16="http://schemas.microsoft.com/office/drawing/2014/main" id="{5E441524-C0E8-4608-888E-0D7968C45877}"/>
              </a:ext>
            </a:extLst>
          </p:cNvPr>
          <p:cNvPicPr>
            <a:picLocks noChangeAspect="1"/>
          </p:cNvPicPr>
          <p:nvPr userDrawn="1"/>
        </p:nvPicPr>
        <p:blipFill>
          <a:blip r:embed="rId33" cstate="hqprint">
            <a:extLst>
              <a:ext uri="{28A0092B-C50C-407E-A947-70E740481C1C}">
                <a14:useLocalDpi xmlns:a14="http://schemas.microsoft.com/office/drawing/2010/main"/>
              </a:ext>
            </a:extLst>
          </a:blip>
          <a:stretch>
            <a:fillRect/>
          </a:stretch>
        </p:blipFill>
        <p:spPr>
          <a:xfrm>
            <a:off x="176213" y="3712368"/>
            <a:ext cx="1600200" cy="900113"/>
          </a:xfrm>
          <a:prstGeom prst="rect">
            <a:avLst/>
          </a:prstGeom>
        </p:spPr>
      </p:pic>
      <p:pic>
        <p:nvPicPr>
          <p:cNvPr id="41" name="Grafik 40">
            <a:hlinkClick r:id="rId34" action="ppaction://hlinkpres?slideindex=1&amp;slidetitle="/>
            <a:extLst>
              <a:ext uri="{FF2B5EF4-FFF2-40B4-BE49-F238E27FC236}">
                <a16:creationId xmlns:a16="http://schemas.microsoft.com/office/drawing/2014/main" id="{14079DEF-DEEC-4C14-9100-561CEC3BD4B2}"/>
              </a:ext>
            </a:extLst>
          </p:cNvPr>
          <p:cNvPicPr>
            <a:picLocks noChangeAspect="1"/>
          </p:cNvPicPr>
          <p:nvPr userDrawn="1"/>
        </p:nvPicPr>
        <p:blipFill>
          <a:blip r:embed="rId35" cstate="hqprint">
            <a:extLst>
              <a:ext uri="{28A0092B-C50C-407E-A947-70E740481C1C}">
                <a14:useLocalDpi xmlns:a14="http://schemas.microsoft.com/office/drawing/2010/main"/>
              </a:ext>
            </a:extLst>
          </a:blip>
          <a:stretch>
            <a:fillRect/>
          </a:stretch>
        </p:blipFill>
        <p:spPr>
          <a:xfrm>
            <a:off x="1975707" y="3712368"/>
            <a:ext cx="1600200" cy="900113"/>
          </a:xfrm>
          <a:prstGeom prst="rect">
            <a:avLst/>
          </a:prstGeom>
        </p:spPr>
      </p:pic>
      <p:pic>
        <p:nvPicPr>
          <p:cNvPr id="42" name="Grafik 41">
            <a:hlinkClick r:id="rId36" action="ppaction://hlinkpres?slideindex=1&amp;slidetitle="/>
            <a:extLst>
              <a:ext uri="{FF2B5EF4-FFF2-40B4-BE49-F238E27FC236}">
                <a16:creationId xmlns:a16="http://schemas.microsoft.com/office/drawing/2014/main" id="{A0F5E7D9-18FB-4A06-856E-EA5F3332AA74}"/>
              </a:ext>
            </a:extLst>
          </p:cNvPr>
          <p:cNvPicPr>
            <a:picLocks noChangeAspect="1"/>
          </p:cNvPicPr>
          <p:nvPr userDrawn="1"/>
        </p:nvPicPr>
        <p:blipFill>
          <a:blip r:embed="rId37" cstate="hqprint">
            <a:extLst>
              <a:ext uri="{28A0092B-C50C-407E-A947-70E740481C1C}">
                <a14:useLocalDpi xmlns:a14="http://schemas.microsoft.com/office/drawing/2010/main"/>
              </a:ext>
            </a:extLst>
          </a:blip>
          <a:stretch>
            <a:fillRect/>
          </a:stretch>
        </p:blipFill>
        <p:spPr>
          <a:xfrm>
            <a:off x="3775202" y="3712368"/>
            <a:ext cx="1600200" cy="900113"/>
          </a:xfrm>
          <a:prstGeom prst="rect">
            <a:avLst/>
          </a:prstGeom>
        </p:spPr>
      </p:pic>
      <p:pic>
        <p:nvPicPr>
          <p:cNvPr id="43" name="Grafik 42">
            <a:hlinkClick r:id="rId38" action="ppaction://hlinkpres?slideindex=1&amp;slidetitle="/>
            <a:extLst>
              <a:ext uri="{FF2B5EF4-FFF2-40B4-BE49-F238E27FC236}">
                <a16:creationId xmlns:a16="http://schemas.microsoft.com/office/drawing/2014/main" id="{0A19041C-5497-45A2-A053-250084D22A31}"/>
              </a:ext>
            </a:extLst>
          </p:cNvPr>
          <p:cNvPicPr>
            <a:picLocks noChangeAspect="1"/>
          </p:cNvPicPr>
          <p:nvPr userDrawn="1"/>
        </p:nvPicPr>
        <p:blipFill>
          <a:blip r:embed="rId39" cstate="hqprint">
            <a:extLst>
              <a:ext uri="{28A0092B-C50C-407E-A947-70E740481C1C}">
                <a14:useLocalDpi xmlns:a14="http://schemas.microsoft.com/office/drawing/2010/main"/>
              </a:ext>
            </a:extLst>
          </a:blip>
          <a:stretch>
            <a:fillRect/>
          </a:stretch>
        </p:blipFill>
        <p:spPr>
          <a:xfrm>
            <a:off x="5574696" y="3712368"/>
            <a:ext cx="1600200" cy="900113"/>
          </a:xfrm>
          <a:prstGeom prst="rect">
            <a:avLst/>
          </a:prstGeom>
        </p:spPr>
      </p:pic>
      <p:pic>
        <p:nvPicPr>
          <p:cNvPr id="44" name="Grafik 43">
            <a:hlinkClick r:id="rId40" action="ppaction://hlinkpres?slideindex=1&amp;slidetitle="/>
            <a:extLst>
              <a:ext uri="{FF2B5EF4-FFF2-40B4-BE49-F238E27FC236}">
                <a16:creationId xmlns:a16="http://schemas.microsoft.com/office/drawing/2014/main" id="{EFBDC756-A160-4FC5-872D-2F80F6C091AD}"/>
              </a:ext>
            </a:extLst>
          </p:cNvPr>
          <p:cNvPicPr>
            <a:picLocks noChangeAspect="1"/>
          </p:cNvPicPr>
          <p:nvPr userDrawn="1"/>
        </p:nvPicPr>
        <p:blipFill>
          <a:blip r:embed="rId41" cstate="hqprint">
            <a:extLst>
              <a:ext uri="{28A0092B-C50C-407E-A947-70E740481C1C}">
                <a14:useLocalDpi xmlns:a14="http://schemas.microsoft.com/office/drawing/2010/main"/>
              </a:ext>
            </a:extLst>
          </a:blip>
          <a:stretch>
            <a:fillRect/>
          </a:stretch>
        </p:blipFill>
        <p:spPr>
          <a:xfrm>
            <a:off x="7374191" y="3712368"/>
            <a:ext cx="1600200" cy="900113"/>
          </a:xfrm>
          <a:prstGeom prst="rect">
            <a:avLst/>
          </a:prstGeom>
        </p:spPr>
      </p:pic>
    </p:spTree>
    <p:extLst>
      <p:ext uri="{BB962C8B-B14F-4D97-AF65-F5344CB8AC3E}">
        <p14:creationId xmlns:p14="http://schemas.microsoft.com/office/powerpoint/2010/main" val="658068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ontakt und Abschlus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D8B859D-5138-48E7-8EBF-F4CD58DF6DE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76213" y="169069"/>
            <a:ext cx="8803481" cy="4212031"/>
          </a:xfrm>
          <a:prstGeom prst="rect">
            <a:avLst/>
          </a:prstGeom>
        </p:spPr>
      </p:pic>
      <p:grpSp>
        <p:nvGrpSpPr>
          <p:cNvPr id="24" name="Gruppieren 23">
            <a:extLst>
              <a:ext uri="{FF2B5EF4-FFF2-40B4-BE49-F238E27FC236}">
                <a16:creationId xmlns:a16="http://schemas.microsoft.com/office/drawing/2014/main" id="{FC1257A2-98E0-4FA4-B2D3-638362B339B8}"/>
              </a:ext>
            </a:extLst>
          </p:cNvPr>
          <p:cNvGrpSpPr/>
          <p:nvPr userDrawn="1"/>
        </p:nvGrpSpPr>
        <p:grpSpPr>
          <a:xfrm>
            <a:off x="-10390" y="523876"/>
            <a:ext cx="9164782" cy="3861767"/>
            <a:chOff x="-13854" y="1759527"/>
            <a:chExt cx="12219709" cy="4087995"/>
          </a:xfrm>
        </p:grpSpPr>
        <p:sp>
          <p:nvSpPr>
            <p:cNvPr id="25" name="3eea7b69-0fd6-46c6-b35d-522f175830ef">
              <a:extLst>
                <a:ext uri="{FF2B5EF4-FFF2-40B4-BE49-F238E27FC236}">
                  <a16:creationId xmlns:a16="http://schemas.microsoft.com/office/drawing/2014/main" id="{78FB2CBF-90CA-48E5-947C-611CC40E1DCB}"/>
                </a:ext>
              </a:extLst>
            </p:cNvPr>
            <p:cNvSpPr/>
            <p:nvPr/>
          </p:nvSpPr>
          <p:spPr>
            <a:xfrm>
              <a:off x="-1" y="1759527"/>
              <a:ext cx="12205856" cy="408799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013"/>
            </a:p>
          </p:txBody>
        </p:sp>
        <p:sp>
          <p:nvSpPr>
            <p:cNvPr id="26" name="cf23d993-bef7-457d-af65-6d0ef266a597">
              <a:extLst>
                <a:ext uri="{FF2B5EF4-FFF2-40B4-BE49-F238E27FC236}">
                  <a16:creationId xmlns:a16="http://schemas.microsoft.com/office/drawing/2014/main" id="{7122E82C-DA5E-48D3-A018-D08D1BAA6712}"/>
                </a:ext>
              </a:extLst>
            </p:cNvPr>
            <p:cNvSpPr/>
            <p:nvPr/>
          </p:nvSpPr>
          <p:spPr>
            <a:xfrm>
              <a:off x="-13854" y="1759528"/>
              <a:ext cx="12205854" cy="4087994"/>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pic>
        <p:nvPicPr>
          <p:cNvPr id="6" name="Grafik 5">
            <a:extLst>
              <a:ext uri="{FF2B5EF4-FFF2-40B4-BE49-F238E27FC236}">
                <a16:creationId xmlns:a16="http://schemas.microsoft.com/office/drawing/2014/main" id="{5C436787-1278-45A3-8406-30CE2962C61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207329" y="4546464"/>
            <a:ext cx="1729633" cy="477379"/>
          </a:xfrm>
          <a:prstGeom prst="rect">
            <a:avLst/>
          </a:prstGeom>
        </p:spPr>
      </p:pic>
      <p:sp>
        <p:nvSpPr>
          <p:cNvPr id="7" name="TextBox 7">
            <a:extLst>
              <a:ext uri="{FF2B5EF4-FFF2-40B4-BE49-F238E27FC236}">
                <a16:creationId xmlns:a16="http://schemas.microsoft.com/office/drawing/2014/main" id="{EF730874-F586-4837-99D9-8EB6DA9F5266}"/>
              </a:ext>
            </a:extLst>
          </p:cNvPr>
          <p:cNvSpPr txBox="1"/>
          <p:nvPr userDrawn="1"/>
        </p:nvSpPr>
        <p:spPr>
          <a:xfrm>
            <a:off x="1888776" y="2994674"/>
            <a:ext cx="2983574" cy="1177245"/>
          </a:xfrm>
          <a:prstGeom prst="rect">
            <a:avLst/>
          </a:prstGeom>
          <a:noFill/>
        </p:spPr>
        <p:txBody>
          <a:bodyPr wrap="none" rtlCol="0">
            <a:spAutoFit/>
          </a:bodyPr>
          <a:lstStyle/>
          <a:p>
            <a:pPr>
              <a:spcBef>
                <a:spcPts val="1800"/>
              </a:spcBef>
              <a:buClr>
                <a:srgbClr val="C00000"/>
              </a:buClr>
            </a:pPr>
            <a:r>
              <a:rPr lang="de-DE" sz="1350" dirty="0">
                <a:solidFill>
                  <a:schemeClr val="tx1">
                    <a:lumMod val="75000"/>
                    <a:lumOff val="25000"/>
                  </a:schemeClr>
                </a:solidFill>
              </a:rPr>
              <a:t>www.giz.de</a:t>
            </a:r>
          </a:p>
          <a:p>
            <a:pPr>
              <a:spcBef>
                <a:spcPts val="1800"/>
              </a:spcBef>
              <a:buClr>
                <a:srgbClr val="C00000"/>
              </a:buClr>
            </a:pPr>
            <a:r>
              <a:rPr lang="de-DE" sz="1350" dirty="0">
                <a:solidFill>
                  <a:schemeClr val="tx1">
                    <a:lumMod val="75000"/>
                    <a:lumOff val="25000"/>
                  </a:schemeClr>
                </a:solidFill>
              </a:rPr>
              <a:t>https://twitter.com/giz_gmbh</a:t>
            </a:r>
          </a:p>
          <a:p>
            <a:pPr>
              <a:spcBef>
                <a:spcPts val="1800"/>
              </a:spcBef>
              <a:buClr>
                <a:srgbClr val="C00000"/>
              </a:buClr>
            </a:pPr>
            <a:r>
              <a:rPr lang="de-DE" sz="1350" dirty="0">
                <a:solidFill>
                  <a:schemeClr val="tx1">
                    <a:lumMod val="75000"/>
                    <a:lumOff val="25000"/>
                  </a:schemeClr>
                </a:solidFill>
              </a:rPr>
              <a:t>https://www.facebook.com/gizprofile/</a:t>
            </a:r>
          </a:p>
        </p:txBody>
      </p:sp>
      <p:pic>
        <p:nvPicPr>
          <p:cNvPr id="10" name="Grafik 9" descr="Ein Bild, das Axt, Werkzeug enthält.&#10;&#10;Mit sehr hoher Zuverlässigkeit generierte Beschreibung">
            <a:extLst>
              <a:ext uri="{FF2B5EF4-FFF2-40B4-BE49-F238E27FC236}">
                <a16:creationId xmlns:a16="http://schemas.microsoft.com/office/drawing/2014/main" id="{BA92F893-3E68-4890-87A8-467BD512CAB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415031" y="3420126"/>
            <a:ext cx="328002" cy="266775"/>
          </a:xfrm>
          <a:prstGeom prst="rect">
            <a:avLst/>
          </a:prstGeom>
        </p:spPr>
      </p:pic>
      <p:pic>
        <p:nvPicPr>
          <p:cNvPr id="11" name="Grafik 10">
            <a:extLst>
              <a:ext uri="{FF2B5EF4-FFF2-40B4-BE49-F238E27FC236}">
                <a16:creationId xmlns:a16="http://schemas.microsoft.com/office/drawing/2014/main" id="{D97A4B1C-172A-4361-AE70-2221EA12D9A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34620" y="3873376"/>
            <a:ext cx="264582" cy="264582"/>
          </a:xfrm>
          <a:prstGeom prst="rect">
            <a:avLst/>
          </a:prstGeom>
        </p:spPr>
      </p:pic>
      <p:grpSp>
        <p:nvGrpSpPr>
          <p:cNvPr id="12" name="Gruppieren 11">
            <a:extLst>
              <a:ext uri="{FF2B5EF4-FFF2-40B4-BE49-F238E27FC236}">
                <a16:creationId xmlns:a16="http://schemas.microsoft.com/office/drawing/2014/main" id="{ED83CE23-49D9-4E64-9D4D-BB9A8D842592}"/>
              </a:ext>
            </a:extLst>
          </p:cNvPr>
          <p:cNvGrpSpPr/>
          <p:nvPr userDrawn="1"/>
        </p:nvGrpSpPr>
        <p:grpSpPr>
          <a:xfrm>
            <a:off x="1406312" y="2983179"/>
            <a:ext cx="296292" cy="335370"/>
            <a:chOff x="4933951" y="-41275"/>
            <a:chExt cx="2130425" cy="2411413"/>
          </a:xfrm>
        </p:grpSpPr>
        <p:sp>
          <p:nvSpPr>
            <p:cNvPr id="13" name="Freeform 6">
              <a:extLst>
                <a:ext uri="{FF2B5EF4-FFF2-40B4-BE49-F238E27FC236}">
                  <a16:creationId xmlns:a16="http://schemas.microsoft.com/office/drawing/2014/main" id="{666C7203-11A3-4837-A8B3-C66C9A2829FF}"/>
                </a:ext>
              </a:extLst>
            </p:cNvPr>
            <p:cNvSpPr>
              <a:spLocks noEditPoints="1"/>
            </p:cNvSpPr>
            <p:nvPr/>
          </p:nvSpPr>
          <p:spPr bwMode="auto">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sp>
          <p:nvSpPr>
            <p:cNvPr id="14" name="Freeform 7">
              <a:extLst>
                <a:ext uri="{FF2B5EF4-FFF2-40B4-BE49-F238E27FC236}">
                  <a16:creationId xmlns:a16="http://schemas.microsoft.com/office/drawing/2014/main" id="{EC72E1CC-89FC-4447-A41C-00D4632008FD}"/>
                </a:ext>
              </a:extLst>
            </p:cNvPr>
            <p:cNvSpPr>
              <a:spLocks noEditPoints="1"/>
            </p:cNvSpPr>
            <p:nvPr/>
          </p:nvSpPr>
          <p:spPr bwMode="auto">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sp>
          <p:nvSpPr>
            <p:cNvPr id="15" name="Freeform 8">
              <a:extLst>
                <a:ext uri="{FF2B5EF4-FFF2-40B4-BE49-F238E27FC236}">
                  <a16:creationId xmlns:a16="http://schemas.microsoft.com/office/drawing/2014/main" id="{93932BA0-827C-4823-A981-33D3F5AAC58A}"/>
                </a:ext>
              </a:extLst>
            </p:cNvPr>
            <p:cNvSpPr>
              <a:spLocks/>
            </p:cNvSpPr>
            <p:nvPr/>
          </p:nvSpPr>
          <p:spPr bwMode="auto">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sp>
          <p:nvSpPr>
            <p:cNvPr id="16" name="Freeform 9">
              <a:extLst>
                <a:ext uri="{FF2B5EF4-FFF2-40B4-BE49-F238E27FC236}">
                  <a16:creationId xmlns:a16="http://schemas.microsoft.com/office/drawing/2014/main" id="{8F8571F6-0907-49A7-8CA1-744949172D65}"/>
                </a:ext>
              </a:extLst>
            </p:cNvPr>
            <p:cNvSpPr>
              <a:spLocks/>
            </p:cNvSpPr>
            <p:nvPr/>
          </p:nvSpPr>
          <p:spPr bwMode="auto">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sp>
          <p:nvSpPr>
            <p:cNvPr id="17" name="Freeform 10">
              <a:extLst>
                <a:ext uri="{FF2B5EF4-FFF2-40B4-BE49-F238E27FC236}">
                  <a16:creationId xmlns:a16="http://schemas.microsoft.com/office/drawing/2014/main" id="{5A1018EC-BB61-4C87-96A5-A43025FFF8E5}"/>
                </a:ext>
              </a:extLst>
            </p:cNvPr>
            <p:cNvSpPr>
              <a:spLocks/>
            </p:cNvSpPr>
            <p:nvPr/>
          </p:nvSpPr>
          <p:spPr bwMode="auto">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013"/>
            </a:p>
          </p:txBody>
        </p:sp>
      </p:grpSp>
      <p:sp>
        <p:nvSpPr>
          <p:cNvPr id="18" name="Bildplatzhalter 2">
            <a:extLst>
              <a:ext uri="{FF2B5EF4-FFF2-40B4-BE49-F238E27FC236}">
                <a16:creationId xmlns:a16="http://schemas.microsoft.com/office/drawing/2014/main" id="{CE2D13AC-C402-4164-9648-808F0D1CC9EA}"/>
              </a:ext>
            </a:extLst>
          </p:cNvPr>
          <p:cNvSpPr>
            <a:spLocks noGrp="1"/>
          </p:cNvSpPr>
          <p:nvPr>
            <p:ph type="pic" sz="quarter" idx="12" hasCustomPrompt="1"/>
          </p:nvPr>
        </p:nvSpPr>
        <p:spPr>
          <a:xfrm>
            <a:off x="1406312" y="1120379"/>
            <a:ext cx="1372362" cy="1591865"/>
          </a:xfrm>
          <a:blipFill>
            <a:blip r:embed="rId6" cstate="hqprint">
              <a:extLst>
                <a:ext uri="{28A0092B-C50C-407E-A947-70E740481C1C}">
                  <a14:useLocalDpi xmlns:a14="http://schemas.microsoft.com/office/drawing/2010/main"/>
                </a:ext>
              </a:extLst>
            </a:blip>
            <a:srcRect/>
            <a:stretch>
              <a:fillRect/>
            </a:stretch>
          </a:blipFill>
        </p:spPr>
        <p:txBody>
          <a:bodyPr>
            <a:normAutofit/>
          </a:bodyPr>
          <a:lstStyle>
            <a:lvl1pPr marL="0" indent="0">
              <a:buNone/>
              <a:defRPr sz="900"/>
            </a:lvl1pPr>
          </a:lstStyle>
          <a:p>
            <a:r>
              <a:rPr lang="de-DE" dirty="0"/>
              <a:t>Foto</a:t>
            </a:r>
          </a:p>
        </p:txBody>
      </p:sp>
      <p:sp>
        <p:nvSpPr>
          <p:cNvPr id="19" name="Textplatzhalter 25">
            <a:extLst>
              <a:ext uri="{FF2B5EF4-FFF2-40B4-BE49-F238E27FC236}">
                <a16:creationId xmlns:a16="http://schemas.microsoft.com/office/drawing/2014/main" id="{18307553-CECC-4686-B819-62CE9FB13CB4}"/>
              </a:ext>
            </a:extLst>
          </p:cNvPr>
          <p:cNvSpPr>
            <a:spLocks noGrp="1"/>
          </p:cNvSpPr>
          <p:nvPr>
            <p:ph type="body" sz="quarter" idx="13" hasCustomPrompt="1"/>
          </p:nvPr>
        </p:nvSpPr>
        <p:spPr>
          <a:xfrm>
            <a:off x="3075852" y="1199523"/>
            <a:ext cx="2224991" cy="222963"/>
          </a:xfrm>
        </p:spPr>
        <p:txBody>
          <a:bodyPr>
            <a:noAutofit/>
          </a:bodyPr>
          <a:lstStyle>
            <a:lvl1pPr marL="0" indent="0">
              <a:buNone/>
              <a:defRPr lang="de-DE" sz="1350" b="1" kern="1200" dirty="0" smtClean="0">
                <a:solidFill>
                  <a:srgbClr val="C00000"/>
                </a:solidFill>
                <a:latin typeface="+mn-lt"/>
                <a:ea typeface="+mn-ea"/>
                <a:cs typeface="+mn-cs"/>
              </a:defRPr>
            </a:lvl1pPr>
            <a:lvl2pPr marL="342900" indent="0">
              <a:buNone/>
              <a:defRPr lang="de-DE" sz="1350" b="1" kern="1200" dirty="0" smtClean="0">
                <a:solidFill>
                  <a:srgbClr val="C00000"/>
                </a:solidFill>
                <a:latin typeface="+mn-lt"/>
                <a:ea typeface="+mn-ea"/>
                <a:cs typeface="+mn-cs"/>
              </a:defRPr>
            </a:lvl2pPr>
            <a:lvl3pPr marL="685800" indent="0">
              <a:buNone/>
              <a:defRPr lang="de-DE" sz="1350" b="1" kern="1200" dirty="0" smtClean="0">
                <a:solidFill>
                  <a:srgbClr val="C00000"/>
                </a:solidFill>
                <a:latin typeface="+mn-lt"/>
                <a:ea typeface="+mn-ea"/>
                <a:cs typeface="+mn-cs"/>
              </a:defRPr>
            </a:lvl3pPr>
            <a:lvl4pPr marL="1028700" indent="0">
              <a:buNone/>
              <a:defRPr lang="de-DE" sz="1350" b="1" kern="1200" dirty="0" smtClean="0">
                <a:solidFill>
                  <a:srgbClr val="C00000"/>
                </a:solidFill>
                <a:latin typeface="+mn-lt"/>
                <a:ea typeface="+mn-ea"/>
                <a:cs typeface="+mn-cs"/>
              </a:defRPr>
            </a:lvl4pPr>
            <a:lvl5pPr marL="1371600" indent="0">
              <a:buNone/>
              <a:defRPr lang="de-DE" sz="1350" b="1" kern="1200" dirty="0">
                <a:solidFill>
                  <a:srgbClr val="C00000"/>
                </a:solidFill>
                <a:latin typeface="+mn-lt"/>
                <a:ea typeface="+mn-ea"/>
                <a:cs typeface="+mn-cs"/>
              </a:defRPr>
            </a:lvl5pPr>
          </a:lstStyle>
          <a:p>
            <a:pPr lvl="0"/>
            <a:r>
              <a:rPr lang="de-DE" dirty="0"/>
              <a:t>Kontaktperson:</a:t>
            </a:r>
          </a:p>
        </p:txBody>
      </p:sp>
      <p:sp>
        <p:nvSpPr>
          <p:cNvPr id="20" name="Textplatzhalter 25">
            <a:extLst>
              <a:ext uri="{FF2B5EF4-FFF2-40B4-BE49-F238E27FC236}">
                <a16:creationId xmlns:a16="http://schemas.microsoft.com/office/drawing/2014/main" id="{E9414A62-B262-4424-9FC7-38F51A315D38}"/>
              </a:ext>
            </a:extLst>
          </p:cNvPr>
          <p:cNvSpPr>
            <a:spLocks noGrp="1"/>
          </p:cNvSpPr>
          <p:nvPr>
            <p:ph type="body" sz="quarter" idx="14" hasCustomPrompt="1"/>
          </p:nvPr>
        </p:nvSpPr>
        <p:spPr>
          <a:xfrm>
            <a:off x="3075852" y="1564994"/>
            <a:ext cx="2224991" cy="222963"/>
          </a:xfrm>
        </p:spPr>
        <p:txBody>
          <a:bodyPr tIns="0" bIns="0" anchor="b">
            <a:noAutofit/>
          </a:bodyPr>
          <a:lstStyle>
            <a:lvl1pPr marL="0" indent="0" algn="l" defTabSz="685800" rtl="0" eaLnBrk="1" latinLnBrk="0" hangingPunct="1">
              <a:buNone/>
              <a:defRPr lang="de-DE" sz="1200" b="1" kern="1200" dirty="0">
                <a:solidFill>
                  <a:schemeClr val="tx1"/>
                </a:solidFill>
                <a:latin typeface="+mn-lt"/>
                <a:ea typeface="+mn-ea"/>
                <a:cs typeface="+mn-cs"/>
              </a:defRPr>
            </a:lvl1pPr>
            <a:lvl2pPr marL="342900" indent="0">
              <a:buNone/>
              <a:defRPr lang="de-DE" sz="1350" b="1" kern="1200" dirty="0" smtClean="0">
                <a:solidFill>
                  <a:srgbClr val="C00000"/>
                </a:solidFill>
                <a:latin typeface="+mn-lt"/>
                <a:ea typeface="+mn-ea"/>
                <a:cs typeface="+mn-cs"/>
              </a:defRPr>
            </a:lvl2pPr>
            <a:lvl3pPr marL="685800" indent="0">
              <a:buNone/>
              <a:defRPr lang="de-DE" sz="1350" b="1" kern="1200" dirty="0" smtClean="0">
                <a:solidFill>
                  <a:srgbClr val="C00000"/>
                </a:solidFill>
                <a:latin typeface="+mn-lt"/>
                <a:ea typeface="+mn-ea"/>
                <a:cs typeface="+mn-cs"/>
              </a:defRPr>
            </a:lvl3pPr>
            <a:lvl4pPr marL="1028700" indent="0">
              <a:buNone/>
              <a:defRPr lang="de-DE" sz="1350" b="1" kern="1200" dirty="0" smtClean="0">
                <a:solidFill>
                  <a:srgbClr val="C00000"/>
                </a:solidFill>
                <a:latin typeface="+mn-lt"/>
                <a:ea typeface="+mn-ea"/>
                <a:cs typeface="+mn-cs"/>
              </a:defRPr>
            </a:lvl4pPr>
            <a:lvl5pPr marL="1371600" indent="0">
              <a:buNone/>
              <a:defRPr lang="de-DE" sz="1350" b="1" kern="1200" dirty="0">
                <a:solidFill>
                  <a:srgbClr val="C00000"/>
                </a:solidFill>
                <a:latin typeface="+mn-lt"/>
                <a:ea typeface="+mn-ea"/>
                <a:cs typeface="+mn-cs"/>
              </a:defRPr>
            </a:lvl5pPr>
          </a:lstStyle>
          <a:p>
            <a:pPr lvl="0"/>
            <a:r>
              <a:rPr lang="de-DE" dirty="0"/>
              <a:t>Vorname Nachname</a:t>
            </a:r>
          </a:p>
        </p:txBody>
      </p:sp>
      <p:sp>
        <p:nvSpPr>
          <p:cNvPr id="21" name="Textplatzhalter 25">
            <a:extLst>
              <a:ext uri="{FF2B5EF4-FFF2-40B4-BE49-F238E27FC236}">
                <a16:creationId xmlns:a16="http://schemas.microsoft.com/office/drawing/2014/main" id="{41E5337B-F5CB-49FE-B5C4-870835674442}"/>
              </a:ext>
            </a:extLst>
          </p:cNvPr>
          <p:cNvSpPr>
            <a:spLocks noGrp="1"/>
          </p:cNvSpPr>
          <p:nvPr>
            <p:ph type="body" sz="quarter" idx="15" hasCustomPrompt="1"/>
          </p:nvPr>
        </p:nvSpPr>
        <p:spPr>
          <a:xfrm>
            <a:off x="3075852" y="1802234"/>
            <a:ext cx="2224991" cy="175464"/>
          </a:xfrm>
        </p:spPr>
        <p:txBody>
          <a:bodyPr t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lang="de-DE" sz="1200" b="0" kern="1200" dirty="0">
                <a:solidFill>
                  <a:schemeClr val="tx1"/>
                </a:solidFill>
                <a:latin typeface="Arial" panose="020B0604020202020204" pitchFamily="34" charset="0"/>
                <a:ea typeface="+mn-ea"/>
                <a:cs typeface="Arial" panose="020B0604020202020204" pitchFamily="34" charset="0"/>
              </a:defRPr>
            </a:lvl1pPr>
            <a:lvl2pPr marL="342900" indent="0">
              <a:buNone/>
              <a:defRPr lang="de-DE" sz="1350" b="1" kern="1200" dirty="0" smtClean="0">
                <a:solidFill>
                  <a:srgbClr val="C00000"/>
                </a:solidFill>
                <a:latin typeface="+mn-lt"/>
                <a:ea typeface="+mn-ea"/>
                <a:cs typeface="+mn-cs"/>
              </a:defRPr>
            </a:lvl2pPr>
            <a:lvl3pPr marL="685800" indent="0">
              <a:buNone/>
              <a:defRPr lang="de-DE" sz="1350" b="1" kern="1200" dirty="0" smtClean="0">
                <a:solidFill>
                  <a:srgbClr val="C00000"/>
                </a:solidFill>
                <a:latin typeface="+mn-lt"/>
                <a:ea typeface="+mn-ea"/>
                <a:cs typeface="+mn-cs"/>
              </a:defRPr>
            </a:lvl3pPr>
            <a:lvl4pPr marL="1028700" indent="0">
              <a:buNone/>
              <a:defRPr lang="de-DE" sz="1350" b="1" kern="1200" dirty="0" smtClean="0">
                <a:solidFill>
                  <a:srgbClr val="C00000"/>
                </a:solidFill>
                <a:latin typeface="+mn-lt"/>
                <a:ea typeface="+mn-ea"/>
                <a:cs typeface="+mn-cs"/>
              </a:defRPr>
            </a:lvl4pPr>
            <a:lvl5pPr marL="1371600" indent="0">
              <a:buNone/>
              <a:defRPr lang="de-DE" sz="1350" b="1" kern="1200" dirty="0">
                <a:solidFill>
                  <a:srgbClr val="C00000"/>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Titel / Bezeichnung </a:t>
            </a:r>
          </a:p>
        </p:txBody>
      </p:sp>
      <p:sp>
        <p:nvSpPr>
          <p:cNvPr id="23" name="Textplatzhalter 25">
            <a:extLst>
              <a:ext uri="{FF2B5EF4-FFF2-40B4-BE49-F238E27FC236}">
                <a16:creationId xmlns:a16="http://schemas.microsoft.com/office/drawing/2014/main" id="{347E5C86-DC9E-4B98-BA62-C227ACD6CE54}"/>
              </a:ext>
            </a:extLst>
          </p:cNvPr>
          <p:cNvSpPr>
            <a:spLocks noGrp="1"/>
          </p:cNvSpPr>
          <p:nvPr>
            <p:ph type="body" sz="quarter" idx="17" hasCustomPrompt="1"/>
          </p:nvPr>
        </p:nvSpPr>
        <p:spPr>
          <a:xfrm>
            <a:off x="3075852" y="2130586"/>
            <a:ext cx="2224991" cy="175464"/>
          </a:xfrm>
        </p:spPr>
        <p:txBody>
          <a:bodyPr t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lang="de-DE" sz="1200" b="0" kern="1200" dirty="0">
                <a:solidFill>
                  <a:schemeClr val="tx1"/>
                </a:solidFill>
                <a:latin typeface="Arial" panose="020B0604020202020204" pitchFamily="34" charset="0"/>
                <a:ea typeface="+mn-ea"/>
                <a:cs typeface="Arial" panose="020B0604020202020204" pitchFamily="34" charset="0"/>
              </a:defRPr>
            </a:lvl1pPr>
            <a:lvl2pPr marL="342900" indent="0">
              <a:buNone/>
              <a:defRPr lang="de-DE" sz="1350" b="1" kern="1200" dirty="0" smtClean="0">
                <a:solidFill>
                  <a:srgbClr val="C00000"/>
                </a:solidFill>
                <a:latin typeface="+mn-lt"/>
                <a:ea typeface="+mn-ea"/>
                <a:cs typeface="+mn-cs"/>
              </a:defRPr>
            </a:lvl2pPr>
            <a:lvl3pPr marL="685800" indent="0">
              <a:buNone/>
              <a:defRPr lang="de-DE" sz="1350" b="1" kern="1200" dirty="0" smtClean="0">
                <a:solidFill>
                  <a:srgbClr val="C00000"/>
                </a:solidFill>
                <a:latin typeface="+mn-lt"/>
                <a:ea typeface="+mn-ea"/>
                <a:cs typeface="+mn-cs"/>
              </a:defRPr>
            </a:lvl3pPr>
            <a:lvl4pPr marL="1028700" indent="0">
              <a:buNone/>
              <a:defRPr lang="de-DE" sz="1350" b="1" kern="1200" dirty="0" smtClean="0">
                <a:solidFill>
                  <a:srgbClr val="C00000"/>
                </a:solidFill>
                <a:latin typeface="+mn-lt"/>
                <a:ea typeface="+mn-ea"/>
                <a:cs typeface="+mn-cs"/>
              </a:defRPr>
            </a:lvl4pPr>
            <a:lvl5pPr marL="1371600" indent="0">
              <a:buNone/>
              <a:defRPr lang="de-DE" sz="1350" b="1" kern="1200" dirty="0">
                <a:solidFill>
                  <a:srgbClr val="C00000"/>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E-Mail</a:t>
            </a:r>
          </a:p>
        </p:txBody>
      </p:sp>
      <p:sp>
        <p:nvSpPr>
          <p:cNvPr id="22" name="Rectangle 15">
            <a:extLst>
              <a:ext uri="{FF2B5EF4-FFF2-40B4-BE49-F238E27FC236}">
                <a16:creationId xmlns:a16="http://schemas.microsoft.com/office/drawing/2014/main" id="{C501BBC3-1BE8-4DAB-9A5E-CBABBA6C52D3}"/>
              </a:ext>
            </a:extLst>
          </p:cNvPr>
          <p:cNvSpPr/>
          <p:nvPr userDrawn="1"/>
        </p:nvSpPr>
        <p:spPr bwMode="auto">
          <a:xfrm>
            <a:off x="6549694" y="4218510"/>
            <a:ext cx="2430000" cy="162000"/>
          </a:xfrm>
          <a:prstGeom prst="rect">
            <a:avLst/>
          </a:prstGeom>
          <a:solidFill>
            <a:srgbClr val="C80F0F"/>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013" dirty="0" err="1">
              <a:solidFill>
                <a:schemeClr val="tx2"/>
              </a:solidFill>
              <a:latin typeface="Arial" charset="0"/>
            </a:endParaRPr>
          </a:p>
        </p:txBody>
      </p:sp>
    </p:spTree>
    <p:extLst>
      <p:ext uri="{BB962C8B-B14F-4D97-AF65-F5344CB8AC3E}">
        <p14:creationId xmlns:p14="http://schemas.microsoft.com/office/powerpoint/2010/main" val="1707747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D8B859D-5138-48E7-8EBF-F4CD58DF6DE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76213" y="169069"/>
            <a:ext cx="8803481" cy="4212031"/>
          </a:xfrm>
          <a:prstGeom prst="rect">
            <a:avLst/>
          </a:prstGeom>
        </p:spPr>
      </p:pic>
      <p:grpSp>
        <p:nvGrpSpPr>
          <p:cNvPr id="33" name="Gruppieren 32">
            <a:extLst>
              <a:ext uri="{FF2B5EF4-FFF2-40B4-BE49-F238E27FC236}">
                <a16:creationId xmlns:a16="http://schemas.microsoft.com/office/drawing/2014/main" id="{31D40CF0-350D-4417-B8B3-E7A37E2DAAA2}"/>
              </a:ext>
            </a:extLst>
          </p:cNvPr>
          <p:cNvGrpSpPr/>
          <p:nvPr userDrawn="1"/>
        </p:nvGrpSpPr>
        <p:grpSpPr>
          <a:xfrm>
            <a:off x="-10390" y="523876"/>
            <a:ext cx="9164782" cy="3861767"/>
            <a:chOff x="-13854" y="1759527"/>
            <a:chExt cx="12219709" cy="4087995"/>
          </a:xfrm>
        </p:grpSpPr>
        <p:sp>
          <p:nvSpPr>
            <p:cNvPr id="34" name="3eea7b69-0fd6-46c6-b35d-522f175830ef">
              <a:extLst>
                <a:ext uri="{FF2B5EF4-FFF2-40B4-BE49-F238E27FC236}">
                  <a16:creationId xmlns:a16="http://schemas.microsoft.com/office/drawing/2014/main" id="{49AAE687-F70A-417C-9F87-796B8A543134}"/>
                </a:ext>
              </a:extLst>
            </p:cNvPr>
            <p:cNvSpPr/>
            <p:nvPr/>
          </p:nvSpPr>
          <p:spPr>
            <a:xfrm>
              <a:off x="-1" y="1759527"/>
              <a:ext cx="12205856" cy="408799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013"/>
            </a:p>
          </p:txBody>
        </p:sp>
        <p:sp>
          <p:nvSpPr>
            <p:cNvPr id="35" name="cf23d993-bef7-457d-af65-6d0ef266a597">
              <a:extLst>
                <a:ext uri="{FF2B5EF4-FFF2-40B4-BE49-F238E27FC236}">
                  <a16:creationId xmlns:a16="http://schemas.microsoft.com/office/drawing/2014/main" id="{8539930C-72D1-4C69-B432-F551644FF0D9}"/>
                </a:ext>
              </a:extLst>
            </p:cNvPr>
            <p:cNvSpPr/>
            <p:nvPr/>
          </p:nvSpPr>
          <p:spPr>
            <a:xfrm>
              <a:off x="-13854" y="1759528"/>
              <a:ext cx="12205854" cy="4087994"/>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pic>
        <p:nvPicPr>
          <p:cNvPr id="6" name="Grafik 5">
            <a:extLst>
              <a:ext uri="{FF2B5EF4-FFF2-40B4-BE49-F238E27FC236}">
                <a16:creationId xmlns:a16="http://schemas.microsoft.com/office/drawing/2014/main" id="{5C436787-1278-45A3-8406-30CE2962C61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207329" y="4546464"/>
            <a:ext cx="1729633" cy="477379"/>
          </a:xfrm>
          <a:prstGeom prst="rect">
            <a:avLst/>
          </a:prstGeom>
        </p:spPr>
      </p:pic>
      <p:sp>
        <p:nvSpPr>
          <p:cNvPr id="2" name="Rechteck 1">
            <a:extLst>
              <a:ext uri="{FF2B5EF4-FFF2-40B4-BE49-F238E27FC236}">
                <a16:creationId xmlns:a16="http://schemas.microsoft.com/office/drawing/2014/main" id="{351BC9FB-84CB-4462-B113-2E1B08223470}"/>
              </a:ext>
            </a:extLst>
          </p:cNvPr>
          <p:cNvSpPr/>
          <p:nvPr userDrawn="1"/>
        </p:nvSpPr>
        <p:spPr>
          <a:xfrm>
            <a:off x="1393032" y="1287527"/>
            <a:ext cx="3699034" cy="2354491"/>
          </a:xfrm>
          <a:prstGeom prst="rect">
            <a:avLst/>
          </a:prstGeom>
        </p:spPr>
        <p:txBody>
          <a:bodyPr wrap="square">
            <a:spAutoFit/>
          </a:bodyPr>
          <a:lstStyle/>
          <a:p>
            <a:r>
              <a:rPr lang="de-DE" sz="1200" b="1" dirty="0"/>
              <a:t>Deutsche Gesellschaft für</a:t>
            </a:r>
            <a:br>
              <a:rPr lang="de-DE" sz="1200" b="1" dirty="0"/>
            </a:br>
            <a:r>
              <a:rPr lang="de-DE" sz="1200" b="1" dirty="0"/>
              <a:t>Internationale Zusammenarbeit (GIZ) GmbH</a:t>
            </a:r>
          </a:p>
          <a:p>
            <a:endParaRPr lang="de-DE" sz="750" b="1" dirty="0"/>
          </a:p>
          <a:p>
            <a:r>
              <a:rPr lang="de-DE" sz="1200" dirty="0"/>
              <a:t>Sitz der Gesellschaft </a:t>
            </a:r>
            <a:br>
              <a:rPr lang="de-DE" sz="1200" dirty="0"/>
            </a:br>
            <a:r>
              <a:rPr lang="de-DE" sz="1200" dirty="0"/>
              <a:t>Bonn und Eschborn</a:t>
            </a:r>
          </a:p>
          <a:p>
            <a:endParaRPr lang="de-DE" sz="750" dirty="0"/>
          </a:p>
          <a:p>
            <a:r>
              <a:rPr lang="de-DE" sz="1200" dirty="0"/>
              <a:t>Friedrich-Ebert-Allee 36 + 40</a:t>
            </a:r>
            <a:br>
              <a:rPr lang="de-DE" sz="1200" dirty="0"/>
            </a:br>
            <a:r>
              <a:rPr lang="de-DE" sz="1200" dirty="0"/>
              <a:t>53113 Bonn, Deutschland</a:t>
            </a:r>
            <a:br>
              <a:rPr lang="de-DE" sz="1200" dirty="0"/>
            </a:br>
            <a:r>
              <a:rPr lang="de-DE" sz="1200" dirty="0"/>
              <a:t>T  +49  228  44 60 - 0</a:t>
            </a:r>
            <a:br>
              <a:rPr lang="de-DE" sz="1200" dirty="0"/>
            </a:br>
            <a:r>
              <a:rPr lang="de-DE" sz="1200" dirty="0"/>
              <a:t>F  +49  228  44 60 - 17 66</a:t>
            </a:r>
          </a:p>
          <a:p>
            <a:endParaRPr lang="de-DE" sz="1200" dirty="0"/>
          </a:p>
          <a:p>
            <a:r>
              <a:rPr lang="de-DE" sz="1200" dirty="0"/>
              <a:t>E  info@giz.de</a:t>
            </a:r>
          </a:p>
          <a:p>
            <a:r>
              <a:rPr lang="de-DE" sz="1200" dirty="0"/>
              <a:t>I    www.giz.de</a:t>
            </a:r>
          </a:p>
        </p:txBody>
      </p:sp>
      <p:sp>
        <p:nvSpPr>
          <p:cNvPr id="30" name="Rechteck 29">
            <a:extLst>
              <a:ext uri="{FF2B5EF4-FFF2-40B4-BE49-F238E27FC236}">
                <a16:creationId xmlns:a16="http://schemas.microsoft.com/office/drawing/2014/main" id="{D99D8A78-4BE4-4B5E-B5A8-B22893897ABE}"/>
              </a:ext>
            </a:extLst>
          </p:cNvPr>
          <p:cNvSpPr/>
          <p:nvPr userDrawn="1"/>
        </p:nvSpPr>
        <p:spPr>
          <a:xfrm>
            <a:off x="3780000" y="2242114"/>
            <a:ext cx="2415779" cy="830997"/>
          </a:xfrm>
          <a:prstGeom prst="rect">
            <a:avLst/>
          </a:prstGeom>
        </p:spPr>
        <p:txBody>
          <a:bodyPr wrap="square">
            <a:spAutoFit/>
          </a:bodyPr>
          <a:lstStyle/>
          <a:p>
            <a:r>
              <a:rPr lang="de-DE" sz="1200" dirty="0"/>
              <a:t>Dag-</a:t>
            </a:r>
            <a:r>
              <a:rPr lang="de-DE" sz="1200" dirty="0" err="1"/>
              <a:t>Hammarskjöld</a:t>
            </a:r>
            <a:r>
              <a:rPr lang="de-DE" sz="1200" dirty="0"/>
              <a:t>-Weg 1 - 5</a:t>
            </a:r>
            <a:br>
              <a:rPr lang="de-DE" sz="1200" dirty="0"/>
            </a:br>
            <a:r>
              <a:rPr lang="de-DE" sz="1200" dirty="0"/>
              <a:t>65760 Eschborn, Deutschland</a:t>
            </a:r>
            <a:br>
              <a:rPr lang="de-DE" sz="1200" dirty="0"/>
            </a:br>
            <a:r>
              <a:rPr lang="de-DE" sz="1200" dirty="0"/>
              <a:t>T  +49  61 96  79 - 0</a:t>
            </a:r>
            <a:br>
              <a:rPr lang="de-DE" sz="1200" dirty="0"/>
            </a:br>
            <a:r>
              <a:rPr lang="de-DE" sz="1200" dirty="0"/>
              <a:t>F  +49  61 96  79 - 11 15</a:t>
            </a:r>
          </a:p>
        </p:txBody>
      </p:sp>
      <p:sp>
        <p:nvSpPr>
          <p:cNvPr id="8" name="Textplatzhalter 7">
            <a:extLst>
              <a:ext uri="{FF2B5EF4-FFF2-40B4-BE49-F238E27FC236}">
                <a16:creationId xmlns:a16="http://schemas.microsoft.com/office/drawing/2014/main" id="{33367935-6AF5-4356-84F6-C63225180432}"/>
              </a:ext>
            </a:extLst>
          </p:cNvPr>
          <p:cNvSpPr>
            <a:spLocks noGrp="1"/>
          </p:cNvSpPr>
          <p:nvPr>
            <p:ph type="body" sz="quarter" idx="18" hasCustomPrompt="1"/>
          </p:nvPr>
        </p:nvSpPr>
        <p:spPr>
          <a:xfrm>
            <a:off x="1393032" y="3963933"/>
            <a:ext cx="3767614" cy="294084"/>
          </a:xfrm>
        </p:spPr>
        <p:txBody>
          <a:bodyPr vert="horz" lIns="91440" tIns="0" rIns="91440" bIns="0" rtlCol="0">
            <a:noAutofit/>
          </a:bodyPr>
          <a:lstStyle>
            <a:lvl1pPr marL="0" indent="0">
              <a:buNone/>
              <a:defRPr kumimoji="0" lang="de-DE" sz="900" b="0" i="0" u="none" strike="noStrike" cap="none" spc="0" normalizeH="0" baseline="0" smtClean="0">
                <a:ln>
                  <a:noFill/>
                </a:ln>
                <a:solidFill>
                  <a:prstClr val="black"/>
                </a:solidFill>
                <a:effectLst/>
                <a:uLnTx/>
                <a:uFillTx/>
              </a:defRPr>
            </a:lvl1pPr>
            <a:lvl2pPr>
              <a:defRPr lang="de-DE" sz="1350" b="1" smtClean="0">
                <a:solidFill>
                  <a:srgbClr val="C00000"/>
                </a:solidFill>
              </a:defRPr>
            </a:lvl2pPr>
            <a:lvl3pPr>
              <a:defRPr lang="de-DE" sz="1350" b="1" smtClean="0">
                <a:solidFill>
                  <a:srgbClr val="C00000"/>
                </a:solidFill>
              </a:defRPr>
            </a:lvl3pPr>
            <a:lvl4pPr>
              <a:defRPr lang="de-DE" b="1" smtClean="0">
                <a:solidFill>
                  <a:srgbClr val="C00000"/>
                </a:solidFill>
              </a:defRPr>
            </a:lvl4pPr>
            <a:lvl5pPr>
              <a:defRPr lang="de-DE" b="1">
                <a:solidFill>
                  <a:srgbClr val="C00000"/>
                </a:solidFill>
              </a:defRPr>
            </a:lvl5pPr>
          </a:lstStyle>
          <a:p>
            <a:pPr marL="171450" marR="0" lvl="0" indent="-171450" fontAlgn="auto">
              <a:lnSpc>
                <a:spcPct val="100000"/>
              </a:lnSpc>
              <a:spcBef>
                <a:spcPts val="0"/>
              </a:spcBef>
              <a:spcAft>
                <a:spcPts val="0"/>
              </a:spcAft>
              <a:buClrTx/>
              <a:buSzTx/>
              <a:tabLst/>
            </a:pPr>
            <a:r>
              <a:rPr lang="de-DE" dirty="0"/>
              <a:t>Bildnachweise:</a:t>
            </a:r>
          </a:p>
        </p:txBody>
      </p:sp>
      <p:sp>
        <p:nvSpPr>
          <p:cNvPr id="12" name="Rectangle 15">
            <a:extLst>
              <a:ext uri="{FF2B5EF4-FFF2-40B4-BE49-F238E27FC236}">
                <a16:creationId xmlns:a16="http://schemas.microsoft.com/office/drawing/2014/main" id="{C501BBC3-1BE8-4DAB-9A5E-CBABBA6C52D3}"/>
              </a:ext>
            </a:extLst>
          </p:cNvPr>
          <p:cNvSpPr/>
          <p:nvPr userDrawn="1"/>
        </p:nvSpPr>
        <p:spPr bwMode="auto">
          <a:xfrm>
            <a:off x="6549694" y="4218510"/>
            <a:ext cx="2430000" cy="162000"/>
          </a:xfrm>
          <a:prstGeom prst="rect">
            <a:avLst/>
          </a:prstGeom>
          <a:solidFill>
            <a:srgbClr val="C80F0F"/>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013" dirty="0" err="1">
              <a:solidFill>
                <a:schemeClr val="tx2"/>
              </a:solidFill>
              <a:latin typeface="Arial" charset="0"/>
            </a:endParaRPr>
          </a:p>
        </p:txBody>
      </p:sp>
    </p:spTree>
    <p:extLst>
      <p:ext uri="{BB962C8B-B14F-4D97-AF65-F5344CB8AC3E}">
        <p14:creationId xmlns:p14="http://schemas.microsoft.com/office/powerpoint/2010/main" val="1482602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ere Seite">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B43E0E55-8534-4BE3-A891-6657E9D3A554}"/>
              </a:ext>
            </a:extLst>
          </p:cNvPr>
          <p:cNvGrpSpPr/>
          <p:nvPr userDrawn="1"/>
        </p:nvGrpSpPr>
        <p:grpSpPr>
          <a:xfrm>
            <a:off x="0" y="604286"/>
            <a:ext cx="9164782" cy="3861767"/>
            <a:chOff x="-13854" y="1759527"/>
            <a:chExt cx="12219709" cy="4087995"/>
          </a:xfrm>
        </p:grpSpPr>
        <p:sp>
          <p:nvSpPr>
            <p:cNvPr id="6" name="3eea7b69-0fd6-46c6-b35d-522f175830ef">
              <a:extLst>
                <a:ext uri="{FF2B5EF4-FFF2-40B4-BE49-F238E27FC236}">
                  <a16:creationId xmlns:a16="http://schemas.microsoft.com/office/drawing/2014/main" id="{BC7A0133-F566-4081-92E8-06EB59FA1EC4}"/>
                </a:ext>
              </a:extLst>
            </p:cNvPr>
            <p:cNvSpPr/>
            <p:nvPr/>
          </p:nvSpPr>
          <p:spPr>
            <a:xfrm>
              <a:off x="-1" y="1759527"/>
              <a:ext cx="12205856" cy="408799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013"/>
            </a:p>
          </p:txBody>
        </p:sp>
        <p:sp>
          <p:nvSpPr>
            <p:cNvPr id="7" name="cf23d993-bef7-457d-af65-6d0ef266a597">
              <a:extLst>
                <a:ext uri="{FF2B5EF4-FFF2-40B4-BE49-F238E27FC236}">
                  <a16:creationId xmlns:a16="http://schemas.microsoft.com/office/drawing/2014/main" id="{2E368A6D-ABB2-45DD-A309-515161AF2091}"/>
                </a:ext>
              </a:extLst>
            </p:cNvPr>
            <p:cNvSpPr/>
            <p:nvPr/>
          </p:nvSpPr>
          <p:spPr>
            <a:xfrm>
              <a:off x="-13854" y="1759528"/>
              <a:ext cx="12205854" cy="4087994"/>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grpSp>
      <p:sp>
        <p:nvSpPr>
          <p:cNvPr id="2" name="Datumsplatzhalter 1">
            <a:extLst>
              <a:ext uri="{FF2B5EF4-FFF2-40B4-BE49-F238E27FC236}">
                <a16:creationId xmlns:a16="http://schemas.microsoft.com/office/drawing/2014/main" id="{FD925B11-319B-47CF-BE4C-E802AEDEDE6E}"/>
              </a:ext>
            </a:extLst>
          </p:cNvPr>
          <p:cNvSpPr>
            <a:spLocks noGrp="1"/>
          </p:cNvSpPr>
          <p:nvPr>
            <p:ph type="dt" sz="half" idx="10"/>
          </p:nvPr>
        </p:nvSpPr>
        <p:spPr/>
        <p:txBody>
          <a:bodyPr/>
          <a:lstStyle/>
          <a:p>
            <a:fld id="{E243705A-BD50-4339-9A73-C23FC0E8A5E1}" type="datetime1">
              <a:rPr lang="fr-FR" smtClean="0"/>
              <a:t>20/02/2020</a:t>
            </a:fld>
            <a:endParaRPr lang="de-DE" dirty="0"/>
          </a:p>
        </p:txBody>
      </p:sp>
      <p:sp>
        <p:nvSpPr>
          <p:cNvPr id="3" name="Fußzeilenplatzhalter 2">
            <a:extLst>
              <a:ext uri="{FF2B5EF4-FFF2-40B4-BE49-F238E27FC236}">
                <a16:creationId xmlns:a16="http://schemas.microsoft.com/office/drawing/2014/main" id="{CE9D18EB-A900-49D0-A081-68DF26D23C1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07199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el farbig">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a:t>Titelfolie / </a:t>
            </a:r>
            <a:r>
              <a:rPr lang="de-DE" noProof="0"/>
              <a:t>Headline</a:t>
            </a:r>
            <a:br>
              <a:rPr lang="de-DE" noProof="0"/>
            </a:br>
            <a:r>
              <a:rPr lang="de-DE" noProof="0"/>
              <a:t>mit farbigem GIZ Key Visual</a:t>
            </a:r>
            <a:endParaRPr lang="de-DE"/>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  </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73932814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 s/w">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a:t>Titelfolie / Headline</a:t>
            </a:r>
            <a:br>
              <a:rPr lang="de-DE"/>
            </a:br>
            <a:r>
              <a:rPr lang="de-DE"/>
              <a:t>mit s/w GIZ Key Visual</a:t>
            </a:r>
          </a:p>
        </p:txBody>
      </p:sp>
    </p:spTree>
    <p:extLst>
      <p:ext uri="{BB962C8B-B14F-4D97-AF65-F5344CB8AC3E}">
        <p14:creationId xmlns:p14="http://schemas.microsoft.com/office/powerpoint/2010/main" val="192817728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„Format/Schneidewerkzeug“ </a:t>
            </a:r>
            <a:br>
              <a:rPr lang="de-DE" sz="900" b="0">
                <a:solidFill>
                  <a:schemeClr val="bg1">
                    <a:lumMod val="50000"/>
                  </a:schemeClr>
                </a:solidFill>
              </a:rPr>
            </a:br>
            <a:r>
              <a:rPr lang="de-DE" sz="900" b="0">
                <a:solidFill>
                  <a:schemeClr val="bg1">
                    <a:lumMod val="50000"/>
                  </a:schemeClr>
                </a:solidFill>
              </a:rPr>
              <a:t>Ausschnitt bearbeiten.</a:t>
            </a:r>
          </a:p>
        </p:txBody>
      </p:sp>
      <p:pic>
        <p:nvPicPr>
          <p:cNvPr id="7" name="Grafik 6" descr="Ein Bild, das Screenshot enthält.&#10;&#10;Automatisch generierte Beschreibung">
            <a:extLst>
              <a:ext uri="{FF2B5EF4-FFF2-40B4-BE49-F238E27FC236}">
                <a16:creationId xmlns:a16="http://schemas.microsoft.com/office/drawing/2014/main" id="{B2F80A22-ED8F-44E7-B2BE-85BF50D142D7}"/>
              </a:ext>
            </a:extLst>
          </p:cNvPr>
          <p:cNvPicPr>
            <a:picLocks noChangeAspect="1"/>
          </p:cNvPicPr>
          <p:nvPr userDrawn="1"/>
        </p:nvPicPr>
        <p:blipFill rotWithShape="1">
          <a:blip r:embed="rId4"/>
          <a:srcRect r="60723"/>
          <a:stretch/>
        </p:blipFill>
        <p:spPr>
          <a:xfrm>
            <a:off x="7454079" y="852600"/>
            <a:ext cx="465722" cy="563519"/>
          </a:xfrm>
          <a:prstGeom prst="rect">
            <a:avLst/>
          </a:prstGeom>
        </p:spPr>
      </p:pic>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5">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de-DE"/>
              <a:t>Titelfolie / Headline</a:t>
            </a:r>
            <a:br>
              <a:rPr lang="de-DE"/>
            </a:br>
            <a:r>
              <a:rPr lang="de-DE"/>
              <a:t>mit Hintergrundfoto (austauschbar)</a:t>
            </a:r>
          </a:p>
        </p:txBody>
      </p:sp>
      <p:pic>
        <p:nvPicPr>
          <p:cNvPr id="4" name="Grafik 3" descr="Ein Bild, das Screenshot enthält.&#10;&#10;Automatisch generierte Beschreibung">
            <a:extLst>
              <a:ext uri="{FF2B5EF4-FFF2-40B4-BE49-F238E27FC236}">
                <a16:creationId xmlns:a16="http://schemas.microsoft.com/office/drawing/2014/main" id="{E5595441-F987-46F7-B0FF-6162DB53F7E5}"/>
              </a:ext>
            </a:extLst>
          </p:cNvPr>
          <p:cNvPicPr>
            <a:picLocks noChangeAspect="1"/>
          </p:cNvPicPr>
          <p:nvPr userDrawn="1"/>
        </p:nvPicPr>
        <p:blipFill>
          <a:blip r:embed="rId6"/>
          <a:stretch>
            <a:fillRect/>
          </a:stretch>
        </p:blipFill>
        <p:spPr>
          <a:xfrm>
            <a:off x="5589808" y="852600"/>
            <a:ext cx="1584898" cy="563519"/>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sp>
        <p:nvSpPr>
          <p:cNvPr id="30" name="Rechteck 29">
            <a:extLst>
              <a:ext uri="{FF2B5EF4-FFF2-40B4-BE49-F238E27FC236}">
                <a16:creationId xmlns:a16="http://schemas.microsoft.com/office/drawing/2014/main" id="{D653919A-E7CD-4FC8-8C22-019673316FC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63D020A0-C673-400D-8D07-9B4444BF8D7C}"/>
              </a:ext>
            </a:extLst>
          </p:cNvPr>
          <p:cNvSpPr/>
          <p:nvPr userDrawn="1"/>
        </p:nvSpPr>
        <p:spPr bwMode="gray">
          <a:xfrm>
            <a:off x="747845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04735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 Grafik/Freisteller">
    <p:spTree>
      <p:nvGrpSpPr>
        <p:cNvPr id="1" name=""/>
        <p:cNvGrpSpPr/>
        <p:nvPr/>
      </p:nvGrpSpPr>
      <p:grpSpPr>
        <a:xfrm>
          <a:off x="0" y="0"/>
          <a:ext cx="0" cy="0"/>
          <a:chOff x="0" y="0"/>
          <a:chExt cx="0" cy="0"/>
        </a:xfrm>
      </p:grpSpPr>
      <p:pic>
        <p:nvPicPr>
          <p:cNvPr id="30" name="Grafik 29" descr="Ein Bild, das Screenshot enthält.&#10;&#10;Automatisch generierte Beschreibung">
            <a:extLst>
              <a:ext uri="{FF2B5EF4-FFF2-40B4-BE49-F238E27FC236}">
                <a16:creationId xmlns:a16="http://schemas.microsoft.com/office/drawing/2014/main" id="{A5AD85A5-A6F8-4851-92FD-EA6609DAF6FA}"/>
              </a:ext>
            </a:extLst>
          </p:cNvPr>
          <p:cNvPicPr>
            <a:picLocks noChangeAspect="1"/>
          </p:cNvPicPr>
          <p:nvPr userDrawn="1"/>
        </p:nvPicPr>
        <p:blipFill rotWithShape="1">
          <a:blip r:embed="rId2"/>
          <a:srcRect r="60723"/>
          <a:stretch/>
        </p:blipFill>
        <p:spPr>
          <a:xfrm>
            <a:off x="7505658" y="852600"/>
            <a:ext cx="465722" cy="563519"/>
          </a:xfrm>
          <a:prstGeom prst="rect">
            <a:avLst/>
          </a:prstGeom>
        </p:spPr>
      </p:pic>
      <p:pic>
        <p:nvPicPr>
          <p:cNvPr id="31" name="Grafik 30" descr="Ein Bild, das Screenshot enthält.&#10;&#10;Automatisch generierte Beschreibung">
            <a:extLst>
              <a:ext uri="{FF2B5EF4-FFF2-40B4-BE49-F238E27FC236}">
                <a16:creationId xmlns:a16="http://schemas.microsoft.com/office/drawing/2014/main" id="{4F0518D7-2DF0-4D50-B3EB-3D64E2485ABF}"/>
              </a:ext>
            </a:extLst>
          </p:cNvPr>
          <p:cNvPicPr>
            <a:picLocks noChangeAspect="1"/>
          </p:cNvPicPr>
          <p:nvPr userDrawn="1"/>
        </p:nvPicPr>
        <p:blipFill>
          <a:blip r:embed="rId3"/>
          <a:stretch>
            <a:fillRect/>
          </a:stretch>
        </p:blipFill>
        <p:spPr>
          <a:xfrm>
            <a:off x="5589808" y="852600"/>
            <a:ext cx="1584898" cy="563519"/>
          </a:xfrm>
          <a:prstGeom prst="rect">
            <a:avLst/>
          </a:prstGeom>
        </p:spPr>
      </p:pic>
      <p:sp>
        <p:nvSpPr>
          <p:cNvPr id="32" name="Rechteck 31">
            <a:extLst>
              <a:ext uri="{FF2B5EF4-FFF2-40B4-BE49-F238E27FC236}">
                <a16:creationId xmlns:a16="http://schemas.microsoft.com/office/drawing/2014/main" id="{3D8B1A33-9136-4498-A38F-1FAFEE6C912B}"/>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13815075-80B4-4697-8852-2EC6A756D3E7}"/>
              </a:ext>
            </a:extLst>
          </p:cNvPr>
          <p:cNvSpPr/>
          <p:nvPr userDrawn="1"/>
        </p:nvSpPr>
        <p:spPr bwMode="gray">
          <a:xfrm>
            <a:off x="7530036"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„Format/Schneidewerkzeug“ </a:t>
            </a:r>
            <a:br>
              <a:rPr lang="de-DE" sz="900" b="0">
                <a:solidFill>
                  <a:schemeClr val="bg1">
                    <a:lumMod val="50000"/>
                  </a:schemeClr>
                </a:solidFill>
              </a:rPr>
            </a:br>
            <a:r>
              <a:rPr lang="de-DE" sz="900" b="0">
                <a:solidFill>
                  <a:schemeClr val="bg1">
                    <a:lumMod val="50000"/>
                  </a:schemeClr>
                </a:solidFill>
              </a:rPr>
              <a:t>Ausschnitt bearbeiten.</a:t>
            </a: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6"/>
            <a:srcRect/>
            <a:stretch>
              <a:fillRect l="-10" r="-10"/>
            </a:stretch>
          </a:blipFill>
        </p:spPr>
        <p:txBody>
          <a:bodyPr wrap="square" lIns="576000" bIns="1036800" anchor="b">
            <a:noAutofit/>
          </a:bodyPr>
          <a:lstStyle>
            <a:lvl1pPr>
              <a:defRPr sz="2600" b="1">
                <a:solidFill>
                  <a:schemeClr val="tx1"/>
                </a:solidFill>
              </a:defRPr>
            </a:lvl1pPr>
          </a:lstStyle>
          <a:p>
            <a:r>
              <a:rPr lang="de-DE"/>
              <a:t>Titelfolie für Illustration/Freisteller </a:t>
            </a:r>
            <a:br>
              <a:rPr lang="de-DE"/>
            </a:br>
            <a:r>
              <a:rPr lang="de-DE"/>
              <a:t>mit weißem Hintergrund (austauschbar)</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cxnSp>
        <p:nvCxnSpPr>
          <p:cNvPr id="29" name="Gerade Verbindung mit Pfeil 28">
            <a:extLst>
              <a:ext uri="{FF2B5EF4-FFF2-40B4-BE49-F238E27FC236}">
                <a16:creationId xmlns:a16="http://schemas.microsoft.com/office/drawing/2014/main" id="{B1AFA279-6BD4-4D5A-91D6-9AF666C8CC39}"/>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76098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r>
              <a:rPr lang="de-DE"/>
              <a:t> </a:t>
            </a:r>
          </a:p>
          <a:p>
            <a:pPr lvl="0"/>
            <a:r>
              <a:rPr lang="de-DE"/>
              <a:t>Projektname | Datum</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a:t>Alternative Titelfolie</a:t>
            </a:r>
            <a:br>
              <a:rPr lang="de-DE"/>
            </a:br>
            <a:r>
              <a:rPr lang="de-DE"/>
              <a:t>ohne Foto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74342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5765F779-22DB-48D4-936A-46EE7C515E51}"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p:nvPr>
        </p:nvSpPr>
        <p:spPr bwMode="gray">
          <a:xfrm>
            <a:off x="449818" y="1020969"/>
            <a:ext cx="7172684" cy="3495469"/>
          </a:xfrm>
        </p:spPr>
        <p:txBody>
          <a:bodyPr/>
          <a:lstStyle>
            <a:lvl1pPr marL="228600" indent="-228600">
              <a:spcBef>
                <a:spcPts val="1800"/>
              </a:spcBef>
              <a:buFont typeface="+mj-lt"/>
              <a:buAutoNum type="arabicPeriod"/>
              <a:defRPr/>
            </a:lvl1pPr>
          </a:lstStyle>
          <a:p>
            <a:pPr lvl="0"/>
            <a:endParaRPr lang="en-GB"/>
          </a:p>
        </p:txBody>
      </p:sp>
    </p:spTree>
    <p:extLst>
      <p:ext uri="{BB962C8B-B14F-4D97-AF65-F5344CB8AC3E}">
        <p14:creationId xmlns:p14="http://schemas.microsoft.com/office/powerpoint/2010/main" val="1126134779"/>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23C1AB07-4211-4B66-BED3-7B391137CC9E}" type="datetime1">
              <a:rPr lang="fr-FR" smtClean="0"/>
              <a:t>20/02/2020</a:t>
            </a:fld>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p:nvPr>
        </p:nvSpPr>
        <p:spPr bwMode="gray">
          <a:xfrm>
            <a:off x="449818" y="1020969"/>
            <a:ext cx="7172684" cy="2810133"/>
          </a:xfrm>
        </p:spPr>
        <p:txBody>
          <a:bodyPr/>
          <a:lstStyle>
            <a:lvl1pPr marL="228600" indent="-228600">
              <a:spcBef>
                <a:spcPts val="1800"/>
              </a:spcBef>
              <a:buFont typeface="+mj-lt"/>
              <a:buAutoNum type="arabicPeriod"/>
              <a:defRPr/>
            </a:lvl1pPr>
          </a:lstStyle>
          <a:p>
            <a:pPr lvl="0"/>
            <a:r>
              <a:rPr lang="de-DE"/>
              <a:t>Mastertextformat bearbeiten</a:t>
            </a:r>
          </a:p>
        </p:txBody>
      </p:sp>
    </p:spTree>
    <p:extLst>
      <p:ext uri="{BB962C8B-B14F-4D97-AF65-F5344CB8AC3E}">
        <p14:creationId xmlns:p14="http://schemas.microsoft.com/office/powerpoint/2010/main" val="2287411557"/>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B64267C5-AC25-4332-A7F3-11FF95A91866}"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p:nvPr>
        </p:nvSpPr>
        <p:spPr bwMode="gray">
          <a:xfrm>
            <a:off x="449818" y="1020969"/>
            <a:ext cx="7172684" cy="2810133"/>
          </a:xfrm>
        </p:spPr>
        <p:txBody>
          <a:bodyPr/>
          <a:lstStyle>
            <a:lvl1pPr marL="228600" indent="-228600">
              <a:spcBef>
                <a:spcPts val="1800"/>
              </a:spcBef>
              <a:buFont typeface="+mj-lt"/>
              <a:buAutoNum type="arabicPeriod"/>
              <a:defRPr/>
            </a:lvl1pPr>
          </a:lstStyle>
          <a:p>
            <a:pPr lvl="0"/>
            <a:endParaRPr lang="en-GB"/>
          </a:p>
        </p:txBody>
      </p:sp>
    </p:spTree>
    <p:extLst>
      <p:ext uri="{BB962C8B-B14F-4D97-AF65-F5344CB8AC3E}">
        <p14:creationId xmlns:p14="http://schemas.microsoft.com/office/powerpoint/2010/main" val="303793836"/>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apitelstartfolie s/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de-DE"/>
              <a:t>Kapitel- Startfolie</a:t>
            </a:r>
            <a:br>
              <a:rPr lang="de-DE"/>
            </a:br>
            <a:r>
              <a:rPr lang="de-DE" noProof="0"/>
              <a:t>mit s/w GIZ Key Visual</a:t>
            </a:r>
            <a:endParaRPr lang="de-DE"/>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CDCCFDC4-D1FC-4A11-A87A-1B22109C1CC4}" type="datetime1">
              <a:rPr lang="fr-FR" smtClean="0"/>
              <a:t>20/02/2020</a:t>
            </a:fld>
            <a:endParaRPr lang="de-DE"/>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21095891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apitelstartfolie Foto">
    <p:spTree>
      <p:nvGrpSpPr>
        <p:cNvPr id="1" name=""/>
        <p:cNvGrpSpPr/>
        <p:nvPr/>
      </p:nvGrpSpPr>
      <p:grpSpPr>
        <a:xfrm>
          <a:off x="0" y="0"/>
          <a:ext cx="0" cy="0"/>
          <a:chOff x="0" y="0"/>
          <a:chExt cx="0" cy="0"/>
        </a:xfrm>
      </p:grpSpPr>
      <p:pic>
        <p:nvPicPr>
          <p:cNvPr id="30" name="Grafik 29" descr="Ein Bild, das Screenshot enthält.&#10;&#10;Automatisch generierte Beschreibung">
            <a:extLst>
              <a:ext uri="{FF2B5EF4-FFF2-40B4-BE49-F238E27FC236}">
                <a16:creationId xmlns:a16="http://schemas.microsoft.com/office/drawing/2014/main" id="{44D13A53-E295-469E-858E-7B58C3A9BDEE}"/>
              </a:ext>
            </a:extLst>
          </p:cNvPr>
          <p:cNvPicPr>
            <a:picLocks noChangeAspect="1"/>
          </p:cNvPicPr>
          <p:nvPr userDrawn="1"/>
        </p:nvPicPr>
        <p:blipFill rotWithShape="1">
          <a:blip r:embed="rId2"/>
          <a:srcRect r="60723"/>
          <a:stretch/>
        </p:blipFill>
        <p:spPr>
          <a:xfrm>
            <a:off x="7500969" y="852600"/>
            <a:ext cx="465722" cy="563519"/>
          </a:xfrm>
          <a:prstGeom prst="rect">
            <a:avLst/>
          </a:prstGeom>
        </p:spPr>
      </p:pic>
      <p:pic>
        <p:nvPicPr>
          <p:cNvPr id="31" name="Grafik 30" descr="Ein Bild, das Screenshot enthält.&#10;&#10;Automatisch generierte Beschreibung">
            <a:extLst>
              <a:ext uri="{FF2B5EF4-FFF2-40B4-BE49-F238E27FC236}">
                <a16:creationId xmlns:a16="http://schemas.microsoft.com/office/drawing/2014/main" id="{039598BE-791E-4D95-98E2-387FD9AFFE2B}"/>
              </a:ext>
            </a:extLst>
          </p:cNvPr>
          <p:cNvPicPr>
            <a:picLocks noChangeAspect="1"/>
          </p:cNvPicPr>
          <p:nvPr userDrawn="1"/>
        </p:nvPicPr>
        <p:blipFill>
          <a:blip r:embed="rId3"/>
          <a:stretch>
            <a:fillRect/>
          </a:stretch>
        </p:blipFill>
        <p:spPr>
          <a:xfrm>
            <a:off x="5589808" y="852600"/>
            <a:ext cx="1584898" cy="563519"/>
          </a:xfrm>
          <a:prstGeom prst="rect">
            <a:avLst/>
          </a:prstGeom>
        </p:spPr>
      </p:pic>
      <p:sp>
        <p:nvSpPr>
          <p:cNvPr id="32" name="Rechteck 31">
            <a:extLst>
              <a:ext uri="{FF2B5EF4-FFF2-40B4-BE49-F238E27FC236}">
                <a16:creationId xmlns:a16="http://schemas.microsoft.com/office/drawing/2014/main" id="{15D7DBD6-6353-423F-8FD4-C16E2BBCE1B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ED021507-F859-4746-88F8-317706961200}"/>
              </a:ext>
            </a:extLst>
          </p:cNvPr>
          <p:cNvSpPr/>
          <p:nvPr userDrawn="1"/>
        </p:nvSpPr>
        <p:spPr bwMode="gray">
          <a:xfrm>
            <a:off x="752534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„Format/Schneidewerkzeug“ </a:t>
            </a:r>
            <a:br>
              <a:rPr lang="de-DE" sz="900" b="0">
                <a:solidFill>
                  <a:schemeClr val="bg1">
                    <a:lumMod val="50000"/>
                  </a:schemeClr>
                </a:solidFill>
              </a:rPr>
            </a:br>
            <a:r>
              <a:rPr lang="de-DE" sz="900" b="0">
                <a:solidFill>
                  <a:schemeClr val="bg1">
                    <a:lumMod val="50000"/>
                  </a:schemeClr>
                </a:solidFill>
              </a:rPr>
              <a:t>Ausschnitt bearbeiten.</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de-DE"/>
              <a:t>Kapitel- Startfolie</a:t>
            </a:r>
            <a:br>
              <a:rPr lang="de-DE"/>
            </a:br>
            <a:r>
              <a:rPr lang="de-DE"/>
              <a:t>mit Hintergrundfoto (austauschbar)</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FDD79862-8BF3-4D14-AF58-2F22BF60427E}"/>
              </a:ext>
            </a:extLst>
          </p:cNvPr>
          <p:cNvSpPr>
            <a:spLocks noGrp="1"/>
          </p:cNvSpPr>
          <p:nvPr>
            <p:ph type="dt" sz="half" idx="12"/>
          </p:nvPr>
        </p:nvSpPr>
        <p:spPr bwMode="gray"/>
        <p:txBody>
          <a:bodyPr/>
          <a:lstStyle/>
          <a:p>
            <a:fld id="{539B984C-F950-45BC-9C64-BFB86AAA95CB}" type="datetime1">
              <a:rPr lang="fr-FR" smtClean="0"/>
              <a:t>20/02/2020</a:t>
            </a:fld>
            <a:endParaRPr lang="de-DE"/>
          </a:p>
        </p:txBody>
      </p:sp>
      <p:sp>
        <p:nvSpPr>
          <p:cNvPr id="4" name="Fußzeilenplatzhalter 3">
            <a:extLst>
              <a:ext uri="{FF2B5EF4-FFF2-40B4-BE49-F238E27FC236}">
                <a16:creationId xmlns:a16="http://schemas.microsoft.com/office/drawing/2014/main" id="{2CB5F56C-6422-4495-9DA4-2AF22406E267}"/>
              </a:ext>
            </a:extLst>
          </p:cNvPr>
          <p:cNvSpPr>
            <a:spLocks noGrp="1"/>
          </p:cNvSpPr>
          <p:nvPr>
            <p:ph type="ftr" sz="quarter" idx="13"/>
          </p:nvPr>
        </p:nvSpPr>
        <p:spPr bwMode="gray"/>
        <p:txBody>
          <a:bodyPr/>
          <a:lstStyle/>
          <a:p>
            <a:endParaRPr lang="en-US"/>
          </a:p>
        </p:txBody>
      </p:sp>
      <p:sp>
        <p:nvSpPr>
          <p:cNvPr id="5" name="Foliennummernplatzhalter 4">
            <a:extLst>
              <a:ext uri="{FF2B5EF4-FFF2-40B4-BE49-F238E27FC236}">
                <a16:creationId xmlns:a16="http://schemas.microsoft.com/office/drawing/2014/main" id="{2D7E061E-EDDF-4769-84B3-644BEC3FD70D}"/>
              </a:ext>
            </a:extLst>
          </p:cNvPr>
          <p:cNvSpPr>
            <a:spLocks noGrp="1"/>
          </p:cNvSpPr>
          <p:nvPr>
            <p:ph type="sldNum" sz="quarter" idx="14"/>
          </p:nvPr>
        </p:nvSpPr>
        <p:spPr bwMode="gray"/>
        <p:txBody>
          <a:bodyPr/>
          <a:lstStyle/>
          <a:p>
            <a:r>
              <a:rPr lang="de-DE"/>
              <a:t>Seite </a:t>
            </a:r>
            <a:fld id="{3A8B5DB7-81A8-4ED4-916B-6B23CD603687}" type="slidenum">
              <a:rPr smtClean="0"/>
              <a:pPr/>
              <a:t>‹Nr.›</a:t>
            </a:fld>
            <a:endParaRP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pPr lvl="0"/>
            <a:r>
              <a:rPr lang="de-DE"/>
              <a:t>Dies ist die </a:t>
            </a:r>
            <a:r>
              <a:rPr lang="de-DE" err="1"/>
              <a:t>Subline</a:t>
            </a:r>
            <a:endParaRPr lang="de-DE"/>
          </a:p>
        </p:txBody>
      </p:sp>
      <p:cxnSp>
        <p:nvCxnSpPr>
          <p:cNvPr id="29" name="Gerade Verbindung mit Pfeil 28">
            <a:extLst>
              <a:ext uri="{FF2B5EF4-FFF2-40B4-BE49-F238E27FC236}">
                <a16:creationId xmlns:a16="http://schemas.microsoft.com/office/drawing/2014/main" id="{32E200F4-77BE-447A-A909-46651560A0DE}"/>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6314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apitelstartfoli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pPr lvl="0"/>
            <a:r>
              <a:rPr lang="de-DE"/>
              <a:t>Dies ist die </a:t>
            </a:r>
            <a:r>
              <a:rPr lang="de-DE" err="1"/>
              <a:t>Subline</a:t>
            </a:r>
            <a:endParaRPr lang="de-DE"/>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de-DE"/>
              <a:t>Kapitel- Startfolie</a:t>
            </a:r>
            <a:br>
              <a:rPr lang="de-DE"/>
            </a:br>
            <a:r>
              <a:rPr lang="de-DE"/>
              <a:t>Diese kann auch zweizeilig sein</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Datumsplatzhalter 1">
            <a:extLst>
              <a:ext uri="{FF2B5EF4-FFF2-40B4-BE49-F238E27FC236}">
                <a16:creationId xmlns:a16="http://schemas.microsoft.com/office/drawing/2014/main" id="{83DA937B-815A-4937-A580-EB446EC1E29C}"/>
              </a:ext>
            </a:extLst>
          </p:cNvPr>
          <p:cNvSpPr>
            <a:spLocks noGrp="1"/>
          </p:cNvSpPr>
          <p:nvPr>
            <p:ph type="dt" sz="half" idx="11"/>
          </p:nvPr>
        </p:nvSpPr>
        <p:spPr bwMode="gray"/>
        <p:txBody>
          <a:bodyPr/>
          <a:lstStyle/>
          <a:p>
            <a:fld id="{DFEC3073-BAE9-4913-A582-96A891A5E177}" type="datetime1">
              <a:rPr lang="fr-FR" smtClean="0"/>
              <a:t>20/02/2020</a:t>
            </a:fld>
            <a:endParaRPr lang="de-DE"/>
          </a:p>
        </p:txBody>
      </p:sp>
      <p:sp>
        <p:nvSpPr>
          <p:cNvPr id="3" name="Fußzeilenplatzhalter 2">
            <a:extLst>
              <a:ext uri="{FF2B5EF4-FFF2-40B4-BE49-F238E27FC236}">
                <a16:creationId xmlns:a16="http://schemas.microsoft.com/office/drawing/2014/main" id="{3879C62A-D416-4679-A185-87D192D151AE}"/>
              </a:ext>
            </a:extLst>
          </p:cNvPr>
          <p:cNvSpPr>
            <a:spLocks noGrp="1"/>
          </p:cNvSpPr>
          <p:nvPr>
            <p:ph type="ftr" sz="quarter" idx="12"/>
          </p:nvPr>
        </p:nvSpPr>
        <p:spPr bwMode="gray"/>
        <p:txBody>
          <a:bodyPr/>
          <a:lstStyle/>
          <a:p>
            <a:endParaRPr lang="en-US"/>
          </a:p>
        </p:txBody>
      </p:sp>
      <p:sp>
        <p:nvSpPr>
          <p:cNvPr id="4" name="Foliennummernplatzhalter 3">
            <a:extLst>
              <a:ext uri="{FF2B5EF4-FFF2-40B4-BE49-F238E27FC236}">
                <a16:creationId xmlns:a16="http://schemas.microsoft.com/office/drawing/2014/main" id="{344C1EF2-B6DF-42B8-821B-BF76B5E14A26}"/>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247037612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Zwischenfolie s/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a:t>Zwischenfolie</a:t>
            </a:r>
            <a:endParaRPr lang="de-DE"/>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4EBF02AE-52F1-4209-91C2-2CF64EA384D3}" type="datetime1">
              <a:rPr lang="fr-FR" smtClean="0"/>
              <a:t>20/02/2020</a:t>
            </a:fld>
            <a:endParaRPr lang="de-DE"/>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171508274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Zwischenfolie weiß">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a:t>Zwischenfolie</a:t>
            </a:r>
            <a:endParaRPr lang="de-DE"/>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D8FD1AB4-7CE9-4F4B-886B-2BBA7E49AED6}" type="datetime1">
              <a:rPr lang="fr-FR" smtClean="0"/>
              <a:t>20/02/2020</a:t>
            </a:fld>
            <a:endParaRPr lang="de-DE"/>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102825491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Zwischenfolie weiß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de-DE" noProof="0"/>
              <a:t>Zwischenfolie</a:t>
            </a:r>
            <a:endParaRPr lang="de-DE"/>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A8D1B35D-59A3-4EF7-B49D-925C96FDA1DF}" type="datetime1">
              <a:rPr lang="fr-FR" smtClean="0"/>
              <a:t>20/02/2020</a:t>
            </a:fld>
            <a:endParaRPr lang="de-DE"/>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3495915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Zwischenfolie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 Schneidewerkzeug“ </a:t>
            </a:r>
            <a:br>
              <a:rPr lang="de-DE" sz="900" b="0">
                <a:solidFill>
                  <a:schemeClr val="bg1">
                    <a:lumMod val="50000"/>
                  </a:schemeClr>
                </a:solidFill>
              </a:rPr>
            </a:br>
            <a:r>
              <a:rPr lang="de-DE" sz="900" b="0">
                <a:solidFill>
                  <a:schemeClr val="bg1">
                    <a:lumMod val="50000"/>
                  </a:schemeClr>
                </a:solidFill>
              </a:rPr>
              <a:t>Ausschnitt bearbeiten.</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1800" b="0">
                <a:solidFill>
                  <a:schemeClr val="tx1"/>
                </a:solidFill>
              </a:defRPr>
            </a:lvl1pPr>
          </a:lstStyle>
          <a:p>
            <a:r>
              <a:rPr lang="de-DE"/>
              <a:t>Zwischenfolie mit Hintergrundfoto </a:t>
            </a:r>
            <a:br>
              <a:rPr lang="de-DE"/>
            </a:br>
            <a:r>
              <a:rPr lang="de-DE"/>
              <a:t>(austauschbar) </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FDD79862-8BF3-4D14-AF58-2F22BF60427E}"/>
              </a:ext>
            </a:extLst>
          </p:cNvPr>
          <p:cNvSpPr>
            <a:spLocks noGrp="1"/>
          </p:cNvSpPr>
          <p:nvPr>
            <p:ph type="dt" sz="half" idx="12"/>
          </p:nvPr>
        </p:nvSpPr>
        <p:spPr bwMode="gray"/>
        <p:txBody>
          <a:bodyPr/>
          <a:lstStyle/>
          <a:p>
            <a:fld id="{C8475D10-3D83-405F-BF81-3BB02E684DA7}" type="datetime1">
              <a:rPr lang="fr-FR" smtClean="0"/>
              <a:t>20/02/2020</a:t>
            </a:fld>
            <a:endParaRPr lang="de-DE"/>
          </a:p>
        </p:txBody>
      </p:sp>
      <p:sp>
        <p:nvSpPr>
          <p:cNvPr id="4" name="Fußzeilenplatzhalter 3">
            <a:extLst>
              <a:ext uri="{FF2B5EF4-FFF2-40B4-BE49-F238E27FC236}">
                <a16:creationId xmlns:a16="http://schemas.microsoft.com/office/drawing/2014/main" id="{2CB5F56C-6422-4495-9DA4-2AF22406E267}"/>
              </a:ext>
            </a:extLst>
          </p:cNvPr>
          <p:cNvSpPr>
            <a:spLocks noGrp="1"/>
          </p:cNvSpPr>
          <p:nvPr>
            <p:ph type="ftr" sz="quarter" idx="13"/>
          </p:nvPr>
        </p:nvSpPr>
        <p:spPr bwMode="gray"/>
        <p:txBody>
          <a:bodyPr/>
          <a:lstStyle/>
          <a:p>
            <a:endParaRPr lang="en-US"/>
          </a:p>
        </p:txBody>
      </p:sp>
      <p:sp>
        <p:nvSpPr>
          <p:cNvPr id="5" name="Foliennummernplatzhalter 4">
            <a:extLst>
              <a:ext uri="{FF2B5EF4-FFF2-40B4-BE49-F238E27FC236}">
                <a16:creationId xmlns:a16="http://schemas.microsoft.com/office/drawing/2014/main" id="{2D7E061E-EDDF-4769-84B3-644BEC3FD70D}"/>
              </a:ext>
            </a:extLst>
          </p:cNvPr>
          <p:cNvSpPr>
            <a:spLocks noGrp="1"/>
          </p:cNvSpPr>
          <p:nvPr>
            <p:ph type="sldNum" sz="quarter" idx="14"/>
          </p:nvPr>
        </p:nvSpPr>
        <p:spPr bwMode="gray"/>
        <p:txBody>
          <a:bodyPr/>
          <a:lstStyle/>
          <a:p>
            <a:r>
              <a:rPr lang="de-DE"/>
              <a:t>Seite </a:t>
            </a:r>
            <a:fld id="{3A8B5DB7-81A8-4ED4-916B-6B23CD603687}" type="slidenum">
              <a:rPr smtClean="0"/>
              <a:pPr/>
              <a:t>‹Nr.›</a:t>
            </a:fld>
            <a:endParaRPr/>
          </a:p>
        </p:txBody>
      </p:sp>
      <p:pic>
        <p:nvPicPr>
          <p:cNvPr id="28" name="Grafik 27" descr="Ein Bild, das Screenshot enthält.&#10;&#10;Automatisch generierte Beschreibung">
            <a:extLst>
              <a:ext uri="{FF2B5EF4-FFF2-40B4-BE49-F238E27FC236}">
                <a16:creationId xmlns:a16="http://schemas.microsoft.com/office/drawing/2014/main" id="{F1DBC752-EBBC-4263-9446-7AAD2ADD5BCC}"/>
              </a:ext>
            </a:extLst>
          </p:cNvPr>
          <p:cNvPicPr>
            <a:picLocks noChangeAspect="1"/>
          </p:cNvPicPr>
          <p:nvPr userDrawn="1"/>
        </p:nvPicPr>
        <p:blipFill rotWithShape="1">
          <a:blip r:embed="rId4"/>
          <a:srcRect r="60723"/>
          <a:stretch/>
        </p:blipFill>
        <p:spPr>
          <a:xfrm>
            <a:off x="7500969" y="852600"/>
            <a:ext cx="465722" cy="563519"/>
          </a:xfrm>
          <a:prstGeom prst="rect">
            <a:avLst/>
          </a:prstGeom>
        </p:spPr>
      </p:pic>
      <p:pic>
        <p:nvPicPr>
          <p:cNvPr id="29" name="Grafik 28" descr="Ein Bild, das Screenshot enthält.&#10;&#10;Automatisch generierte Beschreibung">
            <a:extLst>
              <a:ext uri="{FF2B5EF4-FFF2-40B4-BE49-F238E27FC236}">
                <a16:creationId xmlns:a16="http://schemas.microsoft.com/office/drawing/2014/main" id="{BF7AF15A-C526-4954-8322-2AC54E413E9B}"/>
              </a:ext>
            </a:extLst>
          </p:cNvPr>
          <p:cNvPicPr>
            <a:picLocks noChangeAspect="1"/>
          </p:cNvPicPr>
          <p:nvPr userDrawn="1"/>
        </p:nvPicPr>
        <p:blipFill>
          <a:blip r:embed="rId5"/>
          <a:stretch>
            <a:fillRect/>
          </a:stretch>
        </p:blipFill>
        <p:spPr>
          <a:xfrm>
            <a:off x="5589808" y="852600"/>
            <a:ext cx="1584898" cy="563519"/>
          </a:xfrm>
          <a:prstGeom prst="rect">
            <a:avLst/>
          </a:prstGeom>
        </p:spPr>
      </p:pic>
      <p:sp>
        <p:nvSpPr>
          <p:cNvPr id="30" name="Rechteck 29">
            <a:extLst>
              <a:ext uri="{FF2B5EF4-FFF2-40B4-BE49-F238E27FC236}">
                <a16:creationId xmlns:a16="http://schemas.microsoft.com/office/drawing/2014/main" id="{529302A3-2D45-4FC1-BF49-971AA95174F2}"/>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extLst>
              <a:ext uri="{FF2B5EF4-FFF2-40B4-BE49-F238E27FC236}">
                <a16:creationId xmlns:a16="http://schemas.microsoft.com/office/drawing/2014/main" id="{59E4E17F-B8C7-48BE-82D7-2110F53F1AF1}"/>
              </a:ext>
            </a:extLst>
          </p:cNvPr>
          <p:cNvSpPr/>
          <p:nvPr userDrawn="1"/>
        </p:nvSpPr>
        <p:spPr bwMode="gray">
          <a:xfrm>
            <a:off x="752534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87107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folie Standar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3495469"/>
          </a:xfrm>
        </p:spPr>
        <p:txBody>
          <a:bodyPr/>
          <a:lstStyle/>
          <a:p>
            <a:pPr lvl="0"/>
            <a:r>
              <a:rPr lang="de-DE"/>
              <a:t>Mastertextformat bearbeiten</a:t>
            </a:r>
          </a:p>
          <a:p>
            <a:pPr lvl="1"/>
            <a:r>
              <a:rPr lang="de-DE"/>
              <a:t>Zweite Ebene</a:t>
            </a:r>
          </a:p>
          <a:p>
            <a:pPr lvl="2"/>
            <a:r>
              <a:rPr lang="de-DE"/>
              <a:t>Dritte Ebene</a:t>
            </a:r>
            <a:endParaRPr lang="en-GB"/>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92DF2088-C1DC-41EF-A974-29C13F6B7C33}"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796754884"/>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folie Standard mit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p:nvPr>
        </p:nvSpPr>
        <p:spPr bwMode="gray">
          <a:xfrm>
            <a:off x="449816" y="264027"/>
            <a:ext cx="8567183" cy="270565"/>
          </a:xfrm>
        </p:spPr>
        <p:txBody>
          <a:bodyPr/>
          <a:lstStyle>
            <a:lvl1pPr>
              <a:defRPr/>
            </a:lvl1pPr>
          </a:lstStyle>
          <a:p>
            <a:r>
              <a:rPr lang="de-DE"/>
              <a:t>Mastertitelformat bearbeiten</a:t>
            </a:r>
            <a:endParaRPr lang="en-GB"/>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endParaRPr lang="en-US"/>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7" y="1020969"/>
            <a:ext cx="7172683" cy="3495469"/>
          </a:xfrm>
        </p:spPr>
        <p:txBody>
          <a:bodyPr/>
          <a:lstStyle/>
          <a:p>
            <a:pPr lvl="0"/>
            <a:r>
              <a:rPr lang="de-DE"/>
              <a:t>Mastertextformat bearbeiten</a:t>
            </a:r>
          </a:p>
          <a:p>
            <a:pPr lvl="1"/>
            <a:r>
              <a:rPr lang="de-DE"/>
              <a:t>Zweite Ebene</a:t>
            </a:r>
          </a:p>
          <a:p>
            <a:pPr lvl="2"/>
            <a:r>
              <a:rPr lang="de-DE"/>
              <a:t>Dritte Ebene</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6AD676E2-453C-4921-94E0-82B1F6679260}"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1440557910"/>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tartfolie s/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dirty="0"/>
              <a:t>Dies ist die </a:t>
            </a:r>
            <a:r>
              <a:rPr lang="de-DE" dirty="0" err="1"/>
              <a:t>Subline</a:t>
            </a:r>
            <a:endParaRPr lang="de-DE"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de-DE" dirty="0"/>
              <a:t>Kapitel- Startfolie</a:t>
            </a:r>
            <a:br>
              <a:rPr lang="de-DE" dirty="0"/>
            </a:br>
            <a:r>
              <a:rPr lang="de-DE" noProof="0" dirty="0"/>
              <a:t>mit s/w GIZ Key Visual</a:t>
            </a:r>
            <a:endParaRPr lang="de-DE" dirty="0"/>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DA5F1A43-9067-47BB-A3A7-6AD0B047496B}" type="datetime1">
              <a:rPr lang="fr-FR" smtClean="0"/>
              <a:t>20/02/2020</a:t>
            </a:fld>
            <a:endParaRPr lang="de-DE" dirty="0"/>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dirty="0"/>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dirty="0"/>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folie Standard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2839832"/>
          </a:xfrm>
        </p:spPr>
        <p:txBody>
          <a:bodyPr/>
          <a:lstStyle/>
          <a:p>
            <a:pPr lvl="0"/>
            <a:r>
              <a:rPr lang="de-DE"/>
              <a:t>Mastertextformat bearbeiten</a:t>
            </a:r>
          </a:p>
          <a:p>
            <a:pPr lvl="1"/>
            <a:r>
              <a:rPr lang="de-DE"/>
              <a:t>Zweite Ebene</a:t>
            </a:r>
          </a:p>
          <a:p>
            <a:pPr lvl="2"/>
            <a:r>
              <a:rPr lang="de-DE"/>
              <a:t>Dritte Ebene</a:t>
            </a:r>
            <a:endParaRPr lang="en-GB"/>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86CD84FE-048B-45D5-AFC8-772283807551}"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7592537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folie zwei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4122182" cy="3495469"/>
          </a:xfrm>
        </p:spPr>
        <p:txBody>
          <a:bodyPr/>
          <a:lstStyle/>
          <a:p>
            <a:pPr lvl="0"/>
            <a:r>
              <a:rPr lang="de-DE"/>
              <a:t>Mastertextformat bearbeiten</a:t>
            </a:r>
          </a:p>
          <a:p>
            <a:pPr lvl="1"/>
            <a:r>
              <a:rPr lang="de-DE"/>
              <a:t>Zweite Ebene</a:t>
            </a:r>
          </a:p>
          <a:p>
            <a:pPr lvl="2"/>
            <a:r>
              <a:rPr lang="de-DE"/>
              <a:t>Dritte Ebene</a:t>
            </a:r>
            <a:endParaRPr lang="en-GB"/>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A5371BFE-3914-4E89-A045-C35CDCA54E1E}"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4888468" y="1020969"/>
            <a:ext cx="4122182" cy="3495469"/>
          </a:xfrm>
        </p:spPr>
        <p:txBody>
          <a:bodyPr/>
          <a:lstStyle/>
          <a:p>
            <a:pPr lvl="0"/>
            <a:r>
              <a:rPr lang="de-DE"/>
              <a:t>Mastertextformat bearbeiten</a:t>
            </a:r>
          </a:p>
          <a:p>
            <a:pPr lvl="1"/>
            <a:r>
              <a:rPr lang="de-DE"/>
              <a:t>Zweite Ebene</a:t>
            </a:r>
          </a:p>
          <a:p>
            <a:pPr lvl="2"/>
            <a:r>
              <a:rPr lang="de-DE"/>
              <a:t>Dritte Ebene</a:t>
            </a:r>
            <a:endParaRPr lang="en-GB"/>
          </a:p>
        </p:txBody>
      </p:sp>
    </p:spTree>
    <p:extLst>
      <p:ext uri="{BB962C8B-B14F-4D97-AF65-F5344CB8AC3E}">
        <p14:creationId xmlns:p14="http://schemas.microsoft.com/office/powerpoint/2010/main" val="1839832688"/>
      </p:ext>
    </p:extLst>
  </p:cSld>
  <p:clrMapOvr>
    <a:masterClrMapping/>
  </p:clrMapOvr>
  <p:transition>
    <p:fade/>
  </p:transition>
  <p:extLst mod="1">
    <p:ext uri="{DCECCB84-F9BA-43D5-87BE-67443E8EF086}">
      <p15:sldGuideLst xmlns:p15="http://schemas.microsoft.com/office/powerpoint/2012/main">
        <p15:guide id="2" orient="horz" pos="28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folie einspaltig ">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122182" cy="3495469"/>
          </a:xfrm>
        </p:spPr>
        <p:txBody>
          <a:bodyPr/>
          <a:lstStyle/>
          <a:p>
            <a:pPr lvl="0"/>
            <a:r>
              <a:rPr lang="de-DE"/>
              <a:t>Mastertextformat bearbeiten</a:t>
            </a:r>
          </a:p>
          <a:p>
            <a:pPr lvl="1"/>
            <a:r>
              <a:rPr lang="de-DE"/>
              <a:t>Zweite Ebene</a:t>
            </a:r>
          </a:p>
          <a:p>
            <a:pPr lvl="2"/>
            <a:r>
              <a:rPr lang="de-DE"/>
              <a:t>Dritte Ebene</a:t>
            </a:r>
            <a:endParaRPr lang="en-GB"/>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F7A89290-FD2A-4A92-A64D-7C12D8256332}"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1362584696"/>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folie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4474945"/>
          </a:xfrm>
          <a:solidFill>
            <a:schemeClr val="bg2"/>
          </a:solidFill>
        </p:spPr>
        <p:txBody>
          <a:bodyPr tIns="1440000"/>
          <a:lstStyle>
            <a:lvl1pPr algn="ctr">
              <a:defRPr sz="1000">
                <a:solidFill>
                  <a:schemeClr val="tx2"/>
                </a:solidFill>
              </a:defRPr>
            </a:lvl1p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3579606"/>
          </a:xfrm>
        </p:spPr>
        <p:txBody>
          <a:bodyPr/>
          <a:lstStyle/>
          <a:p>
            <a:pPr lvl="0"/>
            <a:r>
              <a:rPr lang="de-DE"/>
              <a:t>Mastertextformat bearbeiten</a:t>
            </a:r>
          </a:p>
          <a:p>
            <a:pPr lvl="1"/>
            <a:r>
              <a:rPr lang="de-DE"/>
              <a:t>Zweite Ebene</a:t>
            </a:r>
          </a:p>
          <a:p>
            <a:pPr lvl="2"/>
            <a:r>
              <a:rPr lang="de-DE"/>
              <a:t>Dritte Ebene</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C606761F-F13E-44A0-A823-85B0FABFA12C}"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11" name="Titel 1">
            <a:extLst>
              <a:ext uri="{FF2B5EF4-FFF2-40B4-BE49-F238E27FC236}">
                <a16:creationId xmlns:a16="http://schemas.microsoft.com/office/drawing/2014/main" id="{7EA27159-D449-4E61-9234-12331EF25886}"/>
              </a:ext>
            </a:extLst>
          </p:cNvPr>
          <p:cNvSpPr>
            <a:spLocks noGrp="1"/>
          </p:cNvSpPr>
          <p:nvPr>
            <p:ph type="title"/>
          </p:nvPr>
        </p:nvSpPr>
        <p:spPr bwMode="gray">
          <a:xfrm>
            <a:off x="449817" y="240212"/>
            <a:ext cx="4839634" cy="540544"/>
          </a:xfrm>
        </p:spPr>
        <p:txBody>
          <a:bodyPr/>
          <a:lstStyle/>
          <a:p>
            <a:r>
              <a:rPr lang="de-DE"/>
              <a:t>Mastertitelformat bearbeiten</a:t>
            </a:r>
            <a:endParaRPr lang="en-GB"/>
          </a:p>
        </p:txBody>
      </p:sp>
    </p:spTree>
    <p:extLst>
      <p:ext uri="{BB962C8B-B14F-4D97-AF65-F5344CB8AC3E}">
        <p14:creationId xmlns:p14="http://schemas.microsoft.com/office/powerpoint/2010/main" val="163092165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folie 1 F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2849992"/>
          </a:xfrm>
        </p:spPr>
        <p:txBody>
          <a:bodyPr/>
          <a:lstStyle/>
          <a:p>
            <a:pPr lvl="0"/>
            <a:r>
              <a:rPr lang="de-DE"/>
              <a:t>Mastertextformat bearbeiten</a:t>
            </a:r>
          </a:p>
          <a:p>
            <a:pPr lvl="1"/>
            <a:r>
              <a:rPr lang="de-DE"/>
              <a:t>Zweite Ebene</a:t>
            </a:r>
          </a:p>
          <a:p>
            <a:pPr lvl="2"/>
            <a:r>
              <a:rPr lang="de-DE"/>
              <a:t>Dritte Ebene</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C9130DD5-7051-4171-AD65-4AE8EDCB3A72}"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p:nvPr>
        </p:nvSpPr>
        <p:spPr bwMode="gray">
          <a:xfrm>
            <a:off x="449817" y="240212"/>
            <a:ext cx="4839634" cy="540544"/>
          </a:xfrm>
        </p:spPr>
        <p:txBody>
          <a:bodyPr/>
          <a:lstStyle/>
          <a:p>
            <a:r>
              <a:rPr lang="de-DE"/>
              <a:t>Mastertitelformat bearbeiten</a:t>
            </a:r>
            <a:endParaRPr lang="en-GB"/>
          </a:p>
        </p:txBody>
      </p:sp>
    </p:spTree>
    <p:extLst>
      <p:ext uri="{BB962C8B-B14F-4D97-AF65-F5344CB8AC3E}">
        <p14:creationId xmlns:p14="http://schemas.microsoft.com/office/powerpoint/2010/main" val="159376976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folie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3579606"/>
          </a:xfrm>
        </p:spPr>
        <p:txBody>
          <a:bodyPr/>
          <a:lstStyle/>
          <a:p>
            <a:pPr lvl="0"/>
            <a:r>
              <a:rPr lang="de-DE"/>
              <a:t>Mastertextformat bearbeiten</a:t>
            </a:r>
          </a:p>
          <a:p>
            <a:pPr lvl="1"/>
            <a:r>
              <a:rPr lang="de-DE"/>
              <a:t>Zweite Ebene</a:t>
            </a:r>
          </a:p>
          <a:p>
            <a:pPr lvl="2"/>
            <a:r>
              <a:rPr lang="de-DE"/>
              <a:t>Dritte Ebene</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4F576E9E-B3F6-4257-AB4E-D540455CAFE6}"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endParaRPr lang="en-GB"/>
          </a:p>
        </p:txBody>
      </p:sp>
      <p:sp>
        <p:nvSpPr>
          <p:cNvPr id="19" name="Titel 1">
            <a:extLst>
              <a:ext uri="{FF2B5EF4-FFF2-40B4-BE49-F238E27FC236}">
                <a16:creationId xmlns:a16="http://schemas.microsoft.com/office/drawing/2014/main" id="{E5EE29FF-B139-4CD9-A32C-25A2CCBFB41B}"/>
              </a:ext>
            </a:extLst>
          </p:cNvPr>
          <p:cNvSpPr>
            <a:spLocks noGrp="1"/>
          </p:cNvSpPr>
          <p:nvPr>
            <p:ph type="title"/>
          </p:nvPr>
        </p:nvSpPr>
        <p:spPr bwMode="gray">
          <a:xfrm>
            <a:off x="449816" y="240212"/>
            <a:ext cx="4839635" cy="540544"/>
          </a:xfrm>
        </p:spPr>
        <p:txBody>
          <a:bodyPr/>
          <a:lstStyle/>
          <a:p>
            <a:r>
              <a:rPr lang="de-DE"/>
              <a:t>Mastertitelformat bearbeiten</a:t>
            </a:r>
            <a:endParaRPr lang="en-GB"/>
          </a:p>
        </p:txBody>
      </p:sp>
    </p:spTree>
    <p:extLst>
      <p:ext uri="{BB962C8B-B14F-4D97-AF65-F5344CB8AC3E}">
        <p14:creationId xmlns:p14="http://schemas.microsoft.com/office/powerpoint/2010/main" val="8938908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folie 2 F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8"/>
            <a:ext cx="4839634" cy="2849992"/>
          </a:xfrm>
        </p:spPr>
        <p:txBody>
          <a:bodyPr/>
          <a:lstStyle/>
          <a:p>
            <a:pPr lvl="0"/>
            <a:r>
              <a:rPr lang="de-DE"/>
              <a:t>Mastertextformat bearbeiten</a:t>
            </a:r>
          </a:p>
          <a:p>
            <a:pPr lvl="1"/>
            <a:r>
              <a:rPr lang="de-DE"/>
              <a:t>Zweite Ebene</a:t>
            </a:r>
          </a:p>
          <a:p>
            <a:pPr lvl="2"/>
            <a:r>
              <a:rPr lang="de-DE"/>
              <a:t>Dritte Ebene</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11602AC4-F3BC-470D-9198-0478F920C3E2}"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endParaRPr lang="en-GB"/>
          </a:p>
        </p:txBody>
      </p:sp>
      <p:sp>
        <p:nvSpPr>
          <p:cNvPr id="16" name="Titel 1">
            <a:extLst>
              <a:ext uri="{FF2B5EF4-FFF2-40B4-BE49-F238E27FC236}">
                <a16:creationId xmlns:a16="http://schemas.microsoft.com/office/drawing/2014/main" id="{0DB39AEE-4D7E-4227-8B8B-6259DA49FDB2}"/>
              </a:ext>
            </a:extLst>
          </p:cNvPr>
          <p:cNvSpPr>
            <a:spLocks noGrp="1"/>
          </p:cNvSpPr>
          <p:nvPr>
            <p:ph type="title"/>
          </p:nvPr>
        </p:nvSpPr>
        <p:spPr bwMode="gray">
          <a:xfrm>
            <a:off x="449817" y="240212"/>
            <a:ext cx="4839634" cy="540544"/>
          </a:xfrm>
        </p:spPr>
        <p:txBody>
          <a:bodyPr/>
          <a:lstStyle/>
          <a:p>
            <a:r>
              <a:rPr lang="de-DE"/>
              <a:t>Mastertitelformat bearbeiten</a:t>
            </a:r>
            <a:endParaRPr lang="en-GB"/>
          </a:p>
        </p:txBody>
      </p:sp>
    </p:spTree>
    <p:extLst>
      <p:ext uri="{BB962C8B-B14F-4D97-AF65-F5344CB8AC3E}">
        <p14:creationId xmlns:p14="http://schemas.microsoft.com/office/powerpoint/2010/main" val="77954598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folie 2 Fotos zweispaltig">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endParaRPr lang="en-GB"/>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3962161" cy="1249791"/>
          </a:xfrm>
        </p:spPr>
        <p:txBody>
          <a:bodyPr/>
          <a:lstStyle/>
          <a:p>
            <a:pPr lvl="0"/>
            <a:r>
              <a:rPr lang="de-DE"/>
              <a:t>Mastertextformat bearbeiten</a:t>
            </a:r>
          </a:p>
          <a:p>
            <a:pPr lvl="1"/>
            <a:r>
              <a:rPr lang="de-DE"/>
              <a:t>Zweite Ebene</a:t>
            </a:r>
          </a:p>
          <a:p>
            <a:pPr lvl="2"/>
            <a:r>
              <a:rPr lang="de-DE"/>
              <a:t>Dritte Ebene</a:t>
            </a:r>
            <a:endParaRPr lang="en-GB"/>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65A82D43-65D2-4E8B-85FE-400CE040D16F}"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5055732" y="1020969"/>
            <a:ext cx="3954917" cy="1249791"/>
          </a:xfrm>
        </p:spPr>
        <p:txBody>
          <a:bodyPr/>
          <a:lstStyle/>
          <a:p>
            <a:pPr lvl="0"/>
            <a:r>
              <a:rPr lang="de-DE"/>
              <a:t>Mastertextformat bearbeiten</a:t>
            </a:r>
          </a:p>
          <a:p>
            <a:pPr lvl="1"/>
            <a:r>
              <a:rPr lang="de-DE"/>
              <a:t>Zweite Ebene</a:t>
            </a:r>
          </a:p>
          <a:p>
            <a:pPr lvl="2"/>
            <a:r>
              <a:rPr lang="de-DE"/>
              <a:t>Dritte Ebene</a:t>
            </a:r>
            <a:endParaRPr lang="en-GB"/>
          </a:p>
        </p:txBody>
      </p:sp>
    </p:spTree>
    <p:extLst>
      <p:ext uri="{BB962C8B-B14F-4D97-AF65-F5344CB8AC3E}">
        <p14:creationId xmlns:p14="http://schemas.microsoft.com/office/powerpoint/2010/main" val="547465638"/>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folie 3 Fotos dreispaltig">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endParaRPr lang="en-GB"/>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2531717" cy="1769123"/>
          </a:xfrm>
        </p:spPr>
        <p:txBody>
          <a:bodyPr/>
          <a:lstStyle/>
          <a:p>
            <a:pPr lvl="0"/>
            <a:r>
              <a:rPr lang="de-DE"/>
              <a:t>Mastertextformat bearbeiten</a:t>
            </a:r>
          </a:p>
          <a:p>
            <a:pPr lvl="1"/>
            <a:r>
              <a:rPr lang="de-DE"/>
              <a:t>Zweite Ebene</a:t>
            </a:r>
          </a:p>
          <a:p>
            <a:pPr lvl="2"/>
            <a:r>
              <a:rPr lang="de-DE"/>
              <a:t>Dritte Ebene</a:t>
            </a:r>
            <a:endParaRPr lang="en-GB"/>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0833" cy="540544"/>
          </a:xfrm>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302A60E9-3451-4BA1-8B26-09492C893A54}"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p:nvPr>
        </p:nvSpPr>
        <p:spPr bwMode="gray">
          <a:xfrm>
            <a:off x="3467551" y="1020969"/>
            <a:ext cx="2531717" cy="1769123"/>
          </a:xfrm>
        </p:spPr>
        <p:txBody>
          <a:bodyPr/>
          <a:lstStyle/>
          <a:p>
            <a:pPr lvl="0"/>
            <a:r>
              <a:rPr lang="de-DE"/>
              <a:t>Mastertextformat bearbeiten</a:t>
            </a:r>
          </a:p>
          <a:p>
            <a:pPr lvl="1"/>
            <a:r>
              <a:rPr lang="de-DE"/>
              <a:t>Zweite Ebene</a:t>
            </a:r>
          </a:p>
          <a:p>
            <a:pPr lvl="2"/>
            <a:r>
              <a:rPr lang="de-DE"/>
              <a:t>Dritte Ebene</a:t>
            </a:r>
            <a:endParaRPr lang="en-GB"/>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endParaRPr lang="en-GB"/>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p:nvPr>
        </p:nvSpPr>
        <p:spPr bwMode="gray">
          <a:xfrm>
            <a:off x="6485284" y="1020969"/>
            <a:ext cx="2531717" cy="1769123"/>
          </a:xfrm>
        </p:spPr>
        <p:txBody>
          <a:bodyPr/>
          <a:lstStyle/>
          <a:p>
            <a:pPr lvl="0"/>
            <a:r>
              <a:rPr lang="de-DE"/>
              <a:t>Mastertextformat bearbeiten</a:t>
            </a:r>
          </a:p>
          <a:p>
            <a:pPr lvl="1"/>
            <a:r>
              <a:rPr lang="de-DE"/>
              <a:t>Zweite Ebene</a:t>
            </a:r>
          </a:p>
          <a:p>
            <a:pPr lvl="2"/>
            <a:r>
              <a:rPr lang="de-DE"/>
              <a:t>Dritte Ebene</a:t>
            </a:r>
            <a:endParaRPr lang="en-GB"/>
          </a:p>
        </p:txBody>
      </p:sp>
    </p:spTree>
    <p:extLst>
      <p:ext uri="{BB962C8B-B14F-4D97-AF65-F5344CB8AC3E}">
        <p14:creationId xmlns:p14="http://schemas.microsoft.com/office/powerpoint/2010/main" val="802844262"/>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ojektfoli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pPr lvl="0" algn="ctr"/>
            <a:endParaRPr lang="en-GB"/>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de-DE"/>
              <a:t>Name des Partners</a:t>
            </a:r>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A69D1066-ECF0-4B3B-8EF4-6218A7CEAB61}"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p:nvPr>
        </p:nvSpPr>
        <p:spPr bwMode="gray">
          <a:xfrm>
            <a:off x="449816" y="240212"/>
            <a:ext cx="4839635" cy="540544"/>
          </a:xfrm>
        </p:spPr>
        <p:txBody>
          <a:bodyPr/>
          <a:lstStyle/>
          <a:p>
            <a:r>
              <a:rPr lang="de-DE"/>
              <a:t>Mastertitelformat bearbeiten</a:t>
            </a:r>
            <a:endParaRPr lang="en-GB"/>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pPr lvl="0"/>
            <a:r>
              <a:rPr lang="de-DE"/>
              <a:t>MM/JJJJ – MM/JJJJ</a:t>
            </a:r>
            <a:br>
              <a:rPr lang="de-DE"/>
            </a:br>
            <a:r>
              <a:rPr lang="de-DE"/>
              <a:t>Volumen: 00 Mio. €</a:t>
            </a:r>
            <a:br>
              <a:rPr lang="de-DE"/>
            </a:br>
            <a:r>
              <a:rPr lang="de-DE"/>
              <a:t>Öffentlicher Beitrag: 000.000 €</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pPr lvl="0"/>
            <a:r>
              <a:rPr lang="de-DE"/>
              <a:t>Name des Landes</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de-DE"/>
              <a:t>Text mit dem Namen des Landes.</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p:nvPr>
        </p:nvSpPr>
        <p:spPr bwMode="gray">
          <a:xfrm>
            <a:off x="3310597" y="1020763"/>
            <a:ext cx="5717516" cy="3579812"/>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974572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tartfolie Foto">
    <p:spTree>
      <p:nvGrpSpPr>
        <p:cNvPr id="1" name=""/>
        <p:cNvGrpSpPr/>
        <p:nvPr/>
      </p:nvGrpSpPr>
      <p:grpSpPr>
        <a:xfrm>
          <a:off x="0" y="0"/>
          <a:ext cx="0" cy="0"/>
          <a:chOff x="0" y="0"/>
          <a:chExt cx="0" cy="0"/>
        </a:xfrm>
      </p:grpSpPr>
      <p:pic>
        <p:nvPicPr>
          <p:cNvPr id="30" name="Grafik 29" descr="Ein Bild, das Screenshot enthält.&#10;&#10;Automatisch generierte Beschreibung">
            <a:extLst>
              <a:ext uri="{FF2B5EF4-FFF2-40B4-BE49-F238E27FC236}">
                <a16:creationId xmlns:a16="http://schemas.microsoft.com/office/drawing/2014/main" id="{44D13A53-E295-469E-858E-7B58C3A9BDEE}"/>
              </a:ext>
            </a:extLst>
          </p:cNvPr>
          <p:cNvPicPr>
            <a:picLocks noChangeAspect="1"/>
          </p:cNvPicPr>
          <p:nvPr userDrawn="1"/>
        </p:nvPicPr>
        <p:blipFill rotWithShape="1">
          <a:blip r:embed="rId2"/>
          <a:srcRect r="60723"/>
          <a:stretch/>
        </p:blipFill>
        <p:spPr>
          <a:xfrm>
            <a:off x="7500969" y="852600"/>
            <a:ext cx="465722" cy="563519"/>
          </a:xfrm>
          <a:prstGeom prst="rect">
            <a:avLst/>
          </a:prstGeom>
        </p:spPr>
      </p:pic>
      <p:pic>
        <p:nvPicPr>
          <p:cNvPr id="31" name="Grafik 30" descr="Ein Bild, das Screenshot enthält.&#10;&#10;Automatisch generierte Beschreibung">
            <a:extLst>
              <a:ext uri="{FF2B5EF4-FFF2-40B4-BE49-F238E27FC236}">
                <a16:creationId xmlns:a16="http://schemas.microsoft.com/office/drawing/2014/main" id="{039598BE-791E-4D95-98E2-387FD9AFFE2B}"/>
              </a:ext>
            </a:extLst>
          </p:cNvPr>
          <p:cNvPicPr>
            <a:picLocks noChangeAspect="1"/>
          </p:cNvPicPr>
          <p:nvPr userDrawn="1"/>
        </p:nvPicPr>
        <p:blipFill>
          <a:blip r:embed="rId3"/>
          <a:stretch>
            <a:fillRect/>
          </a:stretch>
        </p:blipFill>
        <p:spPr>
          <a:xfrm>
            <a:off x="5589808" y="852600"/>
            <a:ext cx="1584898" cy="563519"/>
          </a:xfrm>
          <a:prstGeom prst="rect">
            <a:avLst/>
          </a:prstGeom>
        </p:spPr>
      </p:pic>
      <p:sp>
        <p:nvSpPr>
          <p:cNvPr id="32" name="Rechteck 31">
            <a:extLst>
              <a:ext uri="{FF2B5EF4-FFF2-40B4-BE49-F238E27FC236}">
                <a16:creationId xmlns:a16="http://schemas.microsoft.com/office/drawing/2014/main" id="{15D7DBD6-6353-423F-8FD4-C16E2BBCE1B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ED021507-F859-4746-88F8-317706961200}"/>
              </a:ext>
            </a:extLst>
          </p:cNvPr>
          <p:cNvSpPr/>
          <p:nvPr userDrawn="1"/>
        </p:nvSpPr>
        <p:spPr bwMode="gray">
          <a:xfrm>
            <a:off x="752534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dirty="0">
                <a:ln>
                  <a:noFill/>
                </a:ln>
                <a:solidFill>
                  <a:prstClr val="black"/>
                </a:solidFill>
                <a:effectLst/>
                <a:uLnTx/>
                <a:uFillTx/>
                <a:latin typeface="+mn-lt"/>
                <a:ea typeface="+mn-ea"/>
                <a:cs typeface="+mn-cs"/>
              </a:rPr>
            </a:br>
            <a:r>
              <a:rPr kumimoji="0" lang="de-DE" sz="1200" b="0" i="0" u="none" strike="noStrike" kern="1200" cap="none" spc="0" normalizeH="0" baseline="0" noProof="0" dirty="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dirty="0">
                <a:ln>
                  <a:noFill/>
                </a:ln>
                <a:solidFill>
                  <a:prstClr val="black"/>
                </a:solidFill>
                <a:effectLst/>
                <a:uLnTx/>
                <a:uFillTx/>
                <a:latin typeface="+mn-lt"/>
                <a:ea typeface="+mn-ea"/>
                <a:cs typeface="+mn-cs"/>
              </a:rPr>
            </a:br>
            <a:endParaRPr kumimoji="0" lang="de-DE" sz="12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dirty="0">
                <a:solidFill>
                  <a:schemeClr val="bg1">
                    <a:lumMod val="50000"/>
                  </a:schemeClr>
                </a:solidFill>
              </a:rPr>
              <a:t>Bei Bedarf unter „Format/Schneidewerkzeug“ </a:t>
            </a:r>
            <a:br>
              <a:rPr lang="de-DE" sz="900" b="0" dirty="0">
                <a:solidFill>
                  <a:schemeClr val="bg1">
                    <a:lumMod val="50000"/>
                  </a:schemeClr>
                </a:solidFill>
              </a:rPr>
            </a:br>
            <a:r>
              <a:rPr lang="de-DE" sz="900" b="0" dirty="0">
                <a:solidFill>
                  <a:schemeClr val="bg1">
                    <a:lumMod val="50000"/>
                  </a:schemeClr>
                </a:solidFill>
              </a:rPr>
              <a:t>Ausschnitt bearbeiten.</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de-DE" dirty="0"/>
              <a:t>Kapitel- Startfolie</a:t>
            </a:r>
            <a:br>
              <a:rPr lang="de-DE" dirty="0"/>
            </a:br>
            <a:r>
              <a:rPr lang="de-DE" dirty="0"/>
              <a:t>mit Hintergrundfoto (austauschbar)</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FDD79862-8BF3-4D14-AF58-2F22BF60427E}"/>
              </a:ext>
            </a:extLst>
          </p:cNvPr>
          <p:cNvSpPr>
            <a:spLocks noGrp="1"/>
          </p:cNvSpPr>
          <p:nvPr>
            <p:ph type="dt" sz="half" idx="12"/>
          </p:nvPr>
        </p:nvSpPr>
        <p:spPr bwMode="gray"/>
        <p:txBody>
          <a:bodyPr/>
          <a:lstStyle/>
          <a:p>
            <a:fld id="{2BB29907-D254-4131-93D2-46045345D3FE}" type="datetime1">
              <a:rPr lang="fr-FR" smtClean="0"/>
              <a:t>20/02/2020</a:t>
            </a:fld>
            <a:endParaRPr lang="de-DE" dirty="0"/>
          </a:p>
        </p:txBody>
      </p:sp>
      <p:sp>
        <p:nvSpPr>
          <p:cNvPr id="4" name="Fußzeilenplatzhalter 3">
            <a:extLst>
              <a:ext uri="{FF2B5EF4-FFF2-40B4-BE49-F238E27FC236}">
                <a16:creationId xmlns:a16="http://schemas.microsoft.com/office/drawing/2014/main" id="{2CB5F56C-6422-4495-9DA4-2AF22406E267}"/>
              </a:ext>
            </a:extLst>
          </p:cNvPr>
          <p:cNvSpPr>
            <a:spLocks noGrp="1"/>
          </p:cNvSpPr>
          <p:nvPr>
            <p:ph type="ftr" sz="quarter" idx="13"/>
          </p:nvPr>
        </p:nvSpPr>
        <p:spPr bwMode="gray"/>
        <p:txBody>
          <a:bodyPr/>
          <a:lstStyle/>
          <a:p>
            <a:endParaRPr lang="en-US" dirty="0"/>
          </a:p>
        </p:txBody>
      </p:sp>
      <p:sp>
        <p:nvSpPr>
          <p:cNvPr id="5" name="Foliennummernplatzhalter 4">
            <a:extLst>
              <a:ext uri="{FF2B5EF4-FFF2-40B4-BE49-F238E27FC236}">
                <a16:creationId xmlns:a16="http://schemas.microsoft.com/office/drawing/2014/main" id="{2D7E061E-EDDF-4769-84B3-644BEC3FD70D}"/>
              </a:ext>
            </a:extLst>
          </p:cNvPr>
          <p:cNvSpPr>
            <a:spLocks noGrp="1"/>
          </p:cNvSpPr>
          <p:nvPr>
            <p:ph type="sldNum" sz="quarter" idx="14"/>
          </p:nvPr>
        </p:nvSpPr>
        <p:spPr bwMode="gray"/>
        <p:txBody>
          <a:bodyPr/>
          <a:lstStyle/>
          <a:p>
            <a:r>
              <a:rPr lang="de-DE"/>
              <a:t>Seite </a:t>
            </a:r>
            <a:fld id="{3A8B5DB7-81A8-4ED4-916B-6B23CD603687}" type="slidenum">
              <a:rPr smtClean="0"/>
              <a:pPr/>
              <a:t>‹Nr.›</a:t>
            </a:fld>
            <a:endParaRPr dirty="0"/>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pPr lvl="0"/>
            <a:r>
              <a:rPr lang="de-DE" dirty="0"/>
              <a:t>Dies ist die </a:t>
            </a:r>
            <a:r>
              <a:rPr lang="de-DE" dirty="0" err="1"/>
              <a:t>Subline</a:t>
            </a:r>
            <a:endParaRPr lang="de-DE" dirty="0"/>
          </a:p>
        </p:txBody>
      </p:sp>
      <p:cxnSp>
        <p:nvCxnSpPr>
          <p:cNvPr id="29" name="Gerade Verbindung mit Pfeil 28">
            <a:extLst>
              <a:ext uri="{FF2B5EF4-FFF2-40B4-BE49-F238E27FC236}">
                <a16:creationId xmlns:a16="http://schemas.microsoft.com/office/drawing/2014/main" id="{32E200F4-77BE-447A-A909-46651560A0DE}"/>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18847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ontak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7D027750-870A-437E-B1B4-0D7F65F19254}" type="datetime1">
              <a:rPr lang="fr-FR" smtClean="0"/>
              <a:t>20/02/2020</a:t>
            </a:fld>
            <a:endParaRPr lang="de-DE"/>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a:p>
        </p:txBody>
      </p:sp>
      <p:sp>
        <p:nvSpPr>
          <p:cNvPr id="16" name="Titel 1">
            <a:extLst>
              <a:ext uri="{FF2B5EF4-FFF2-40B4-BE49-F238E27FC236}">
                <a16:creationId xmlns:a16="http://schemas.microsoft.com/office/drawing/2014/main" id="{3B6C23A5-1B72-42F2-B92F-DC68B632F6B0}"/>
              </a:ext>
            </a:extLst>
          </p:cNvPr>
          <p:cNvSpPr>
            <a:spLocks noGrp="1"/>
          </p:cNvSpPr>
          <p:nvPr>
            <p:ph type="title"/>
          </p:nvPr>
        </p:nvSpPr>
        <p:spPr bwMode="gray">
          <a:xfrm>
            <a:off x="449817" y="240212"/>
            <a:ext cx="8342492" cy="540544"/>
          </a:xfrm>
        </p:spPr>
        <p:txBody>
          <a:bodyPr/>
          <a:lstStyle>
            <a:lvl1pPr>
              <a:defRPr/>
            </a:lvl1pPr>
          </a:lstStyle>
          <a:p>
            <a:endParaRPr lang="en-GB"/>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fr-FR"/>
              <a:t>vorname.nachname@giz.de</a:t>
            </a:r>
          </a:p>
          <a:p>
            <a:r>
              <a:rPr lang="fr-FR"/>
              <a:t>T +49 (0) x xx </a:t>
            </a:r>
            <a:r>
              <a:rPr lang="fr-FR" err="1"/>
              <a:t>xx</a:t>
            </a:r>
            <a:r>
              <a:rPr lang="fr-FR"/>
              <a:t> </a:t>
            </a:r>
            <a:r>
              <a:rPr lang="fr-FR" err="1"/>
              <a:t>xx</a:t>
            </a:r>
            <a:r>
              <a:rPr lang="fr-FR"/>
              <a:t> </a:t>
            </a:r>
          </a:p>
          <a:p>
            <a:r>
              <a:rPr lang="fr-FR"/>
              <a:t>F +49 (0) x xx </a:t>
            </a:r>
            <a:r>
              <a:rPr lang="fr-FR" err="1"/>
              <a:t>xx</a:t>
            </a:r>
            <a:r>
              <a:rPr lang="fr-FR"/>
              <a:t> </a:t>
            </a:r>
            <a:r>
              <a:rPr lang="fr-FR" err="1"/>
              <a:t>xx</a:t>
            </a:r>
            <a:endParaRPr lang="fr-FR"/>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p:nvPr>
        </p:nvSpPr>
        <p:spPr bwMode="gray">
          <a:xfrm>
            <a:off x="2140284" y="1392861"/>
            <a:ext cx="3369561" cy="176276"/>
          </a:xfrm>
        </p:spPr>
        <p:txBody>
          <a:bodyPr/>
          <a:lstStyle>
            <a:lvl1pPr>
              <a:defRPr sz="1200" b="1"/>
            </a:lvl1pPr>
          </a:lstStyle>
          <a:p>
            <a:r>
              <a:rPr lang="de-DE"/>
              <a:t>Vorname Nachname</a:t>
            </a:r>
            <a:endParaRPr lang="en-GB"/>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de-DE"/>
              <a:t>Funktion, Ort</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endParaRPr lang="en-GB"/>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https://www.facebook.com/gizprofile/</a:t>
            </a:r>
          </a:p>
        </p:txBody>
      </p:sp>
    </p:spTree>
    <p:extLst>
      <p:ext uri="{BB962C8B-B14F-4D97-AF65-F5344CB8AC3E}">
        <p14:creationId xmlns:p14="http://schemas.microsoft.com/office/powerpoint/2010/main" val="292080090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ontak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808F0FA0-C45D-42DB-B72E-E928C73A6650}" type="datetime1">
              <a:rPr lang="fr-FR" smtClean="0"/>
              <a:t>20/02/2020</a:t>
            </a:fld>
            <a:endParaRPr lang="de-DE"/>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fr-FR"/>
              <a:t>vorname.nachname@giz.de</a:t>
            </a:r>
          </a:p>
          <a:p>
            <a:r>
              <a:rPr lang="fr-FR"/>
              <a:t>T	+49 (0) x xx </a:t>
            </a:r>
            <a:r>
              <a:rPr lang="fr-FR" err="1"/>
              <a:t>xx</a:t>
            </a:r>
            <a:r>
              <a:rPr lang="fr-FR"/>
              <a:t> </a:t>
            </a:r>
            <a:r>
              <a:rPr lang="fr-FR" err="1"/>
              <a:t>xx</a:t>
            </a:r>
            <a:r>
              <a:rPr lang="fr-FR"/>
              <a:t> </a:t>
            </a:r>
          </a:p>
          <a:p>
            <a:r>
              <a:rPr lang="fr-FR"/>
              <a:t>T	+49 (0) x xx </a:t>
            </a:r>
            <a:r>
              <a:rPr lang="fr-FR" err="1"/>
              <a:t>xx</a:t>
            </a:r>
            <a:r>
              <a:rPr lang="fr-FR"/>
              <a:t> </a:t>
            </a:r>
            <a:r>
              <a:rPr lang="fr-FR" err="1"/>
              <a:t>xx</a:t>
            </a:r>
            <a:endParaRPr lang="fr-FR"/>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p:nvPr>
        </p:nvSpPr>
        <p:spPr bwMode="gray">
          <a:xfrm>
            <a:off x="1959062" y="1392861"/>
            <a:ext cx="2570185" cy="176276"/>
          </a:xfrm>
        </p:spPr>
        <p:txBody>
          <a:bodyPr/>
          <a:lstStyle>
            <a:lvl1pPr>
              <a:defRPr sz="1200" b="1"/>
            </a:lvl1pPr>
          </a:lstStyle>
          <a:p>
            <a:r>
              <a:rPr lang="de-DE"/>
              <a:t>Vorname Nachname</a:t>
            </a:r>
            <a:endParaRPr lang="en-GB"/>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de-DE"/>
              <a:t>Funktion, Ort</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endParaRPr lang="en-GB"/>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fr-FR"/>
              <a:t>vorname.nachname@giz.de</a:t>
            </a:r>
          </a:p>
          <a:p>
            <a:r>
              <a:rPr lang="fr-FR"/>
              <a:t>Tel.	+49 (0) x xx </a:t>
            </a:r>
            <a:r>
              <a:rPr lang="fr-FR" err="1"/>
              <a:t>xx</a:t>
            </a:r>
            <a:r>
              <a:rPr lang="fr-FR"/>
              <a:t> </a:t>
            </a:r>
            <a:r>
              <a:rPr lang="fr-FR" err="1"/>
              <a:t>xx</a:t>
            </a:r>
            <a:r>
              <a:rPr lang="fr-FR"/>
              <a:t> </a:t>
            </a:r>
          </a:p>
          <a:p>
            <a:r>
              <a:rPr lang="fr-FR"/>
              <a:t>Fax	+49 (0) x xx </a:t>
            </a:r>
            <a:r>
              <a:rPr lang="fr-FR" err="1"/>
              <a:t>xx</a:t>
            </a:r>
            <a:r>
              <a:rPr lang="fr-FR"/>
              <a:t> </a:t>
            </a:r>
            <a:r>
              <a:rPr lang="fr-FR" err="1"/>
              <a:t>xx</a:t>
            </a:r>
            <a:endParaRPr lang="fr-FR"/>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p:nvPr>
        </p:nvSpPr>
        <p:spPr bwMode="gray">
          <a:xfrm>
            <a:off x="6242653" y="1392861"/>
            <a:ext cx="2671574" cy="176276"/>
          </a:xfrm>
        </p:spPr>
        <p:txBody>
          <a:bodyPr/>
          <a:lstStyle>
            <a:lvl1pPr>
              <a:defRPr sz="1200" b="1"/>
            </a:lvl1pPr>
          </a:lstStyle>
          <a:p>
            <a:r>
              <a:rPr lang="de-DE"/>
              <a:t>Vorname Nachname</a:t>
            </a:r>
            <a:endParaRPr lang="en-GB"/>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de-DE"/>
              <a:t>Funktion, Ort</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endParaRPr lang="en-GB"/>
          </a:p>
        </p:txBody>
      </p:sp>
      <p:sp>
        <p:nvSpPr>
          <p:cNvPr id="58" name="Titel 1">
            <a:extLst>
              <a:ext uri="{FF2B5EF4-FFF2-40B4-BE49-F238E27FC236}">
                <a16:creationId xmlns:a16="http://schemas.microsoft.com/office/drawing/2014/main" id="{2DD72F4F-E3F2-49DC-BBAE-681D615ED495}"/>
              </a:ext>
            </a:extLst>
          </p:cNvPr>
          <p:cNvSpPr>
            <a:spLocks noGrp="1"/>
          </p:cNvSpPr>
          <p:nvPr>
            <p:ph type="title"/>
          </p:nvPr>
        </p:nvSpPr>
        <p:spPr bwMode="gray">
          <a:xfrm>
            <a:off x="449816" y="240212"/>
            <a:ext cx="8464411" cy="540544"/>
          </a:xfrm>
        </p:spPr>
        <p:txBody>
          <a:bodyPr/>
          <a:lstStyle>
            <a:lvl1pPr>
              <a:defRPr/>
            </a:lvl1pPr>
          </a:lstStyle>
          <a:p>
            <a:endParaRPr lang="en-GB"/>
          </a:p>
        </p:txBody>
      </p:sp>
    </p:spTree>
    <p:extLst>
      <p:ext uri="{BB962C8B-B14F-4D97-AF65-F5344CB8AC3E}">
        <p14:creationId xmlns:p14="http://schemas.microsoft.com/office/powerpoint/2010/main" val="32970902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Kontak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a:xfrm>
            <a:off x="1059417" y="4926383"/>
            <a:ext cx="533639" cy="92333"/>
          </a:xfrm>
        </p:spPr>
        <p:txBody>
          <a:bodyPr/>
          <a:lstStyle/>
          <a:p>
            <a:fld id="{5F7E49FA-8C5C-463E-888A-5C14108E333F}" type="datetime1">
              <a:rPr lang="fr-FR" smtClean="0"/>
              <a:t>20/02/2020</a:t>
            </a:fld>
            <a:endParaRPr lang="de-DE"/>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a:xfrm>
            <a:off x="1783022" y="4926384"/>
            <a:ext cx="5839479" cy="92333"/>
          </a:xfrm>
        </p:spPr>
        <p:txBody>
          <a:bodyPr/>
          <a:lstStyle/>
          <a:p>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a:xfrm>
            <a:off x="449817" y="4926383"/>
            <a:ext cx="450850" cy="92333"/>
          </a:xfrm>
        </p:spPr>
        <p:txBody>
          <a:bodyPr/>
          <a:lstStyle/>
          <a:p>
            <a:r>
              <a:rPr lang="de-DE"/>
              <a:t>Seite </a:t>
            </a:r>
            <a:fld id="{3A8B5DB7-81A8-4ED4-916B-6B23CD603687}" type="slidenum">
              <a:rPr smtClean="0"/>
              <a:pPr/>
              <a:t>‹Nr.›</a:t>
            </a:fld>
            <a:endParaRPr/>
          </a:p>
        </p:txBody>
      </p:sp>
      <p:sp>
        <p:nvSpPr>
          <p:cNvPr id="16" name="Titel 1">
            <a:extLst>
              <a:ext uri="{FF2B5EF4-FFF2-40B4-BE49-F238E27FC236}">
                <a16:creationId xmlns:a16="http://schemas.microsoft.com/office/drawing/2014/main" id="{3B6C23A5-1B72-42F2-B92F-DC68B632F6B0}"/>
              </a:ext>
            </a:extLst>
          </p:cNvPr>
          <p:cNvSpPr>
            <a:spLocks noGrp="1"/>
          </p:cNvSpPr>
          <p:nvPr>
            <p:ph type="title"/>
          </p:nvPr>
        </p:nvSpPr>
        <p:spPr bwMode="gray">
          <a:xfrm>
            <a:off x="449816" y="240212"/>
            <a:ext cx="8560833" cy="540544"/>
          </a:xfrm>
        </p:spPr>
        <p:txBody>
          <a:bodyPr/>
          <a:lstStyle>
            <a:lvl1pPr>
              <a:defRPr/>
            </a:lvl1pPr>
          </a:lstStyle>
          <a:p>
            <a:endParaRPr lang="en-GB"/>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fr-FR"/>
              <a:t>vorname.nachname@giz.de</a:t>
            </a:r>
          </a:p>
          <a:p>
            <a:r>
              <a:rPr lang="fr-FR"/>
              <a:t>Tel.	+49 (0) x xx </a:t>
            </a:r>
            <a:r>
              <a:rPr lang="fr-FR" err="1"/>
              <a:t>xx</a:t>
            </a:r>
            <a:r>
              <a:rPr lang="fr-FR"/>
              <a:t> </a:t>
            </a:r>
            <a:r>
              <a:rPr lang="fr-FR" err="1"/>
              <a:t>xx</a:t>
            </a:r>
            <a:r>
              <a:rPr lang="fr-FR"/>
              <a:t> </a:t>
            </a:r>
          </a:p>
          <a:p>
            <a:r>
              <a:rPr lang="fr-FR"/>
              <a:t>Fax	+49 (0) x xx </a:t>
            </a:r>
            <a:r>
              <a:rPr lang="fr-FR" err="1"/>
              <a:t>xx</a:t>
            </a:r>
            <a:r>
              <a:rPr lang="fr-FR"/>
              <a:t> </a:t>
            </a:r>
            <a:r>
              <a:rPr lang="fr-FR" err="1"/>
              <a:t>xx</a:t>
            </a:r>
            <a:endParaRPr lang="fr-FR"/>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p:nvPr>
        </p:nvSpPr>
        <p:spPr bwMode="gray">
          <a:xfrm>
            <a:off x="449816" y="2508898"/>
            <a:ext cx="2608495" cy="176276"/>
          </a:xfrm>
        </p:spPr>
        <p:txBody>
          <a:bodyPr/>
          <a:lstStyle>
            <a:lvl1pPr>
              <a:defRPr sz="1000" b="1"/>
            </a:lvl1pPr>
          </a:lstStyle>
          <a:p>
            <a:r>
              <a:rPr lang="de-DE"/>
              <a:t>Vorname Nachname</a:t>
            </a:r>
            <a:endParaRPr lang="en-GB"/>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de-DE"/>
              <a:t>Funktion, Ort</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endParaRPr lang="en-GB"/>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fr-FR"/>
              <a:t>vorname.nachname@giz.de</a:t>
            </a:r>
          </a:p>
          <a:p>
            <a:r>
              <a:rPr lang="fr-FR"/>
              <a:t>Tel.	+49 (0) x xx </a:t>
            </a:r>
            <a:r>
              <a:rPr lang="fr-FR" err="1"/>
              <a:t>xx</a:t>
            </a:r>
            <a:r>
              <a:rPr lang="fr-FR"/>
              <a:t> </a:t>
            </a:r>
            <a:r>
              <a:rPr lang="fr-FR" err="1"/>
              <a:t>xx</a:t>
            </a:r>
            <a:r>
              <a:rPr lang="fr-FR"/>
              <a:t> </a:t>
            </a:r>
          </a:p>
          <a:p>
            <a:r>
              <a:rPr lang="fr-FR"/>
              <a:t>Fax	+49 (0) x xx </a:t>
            </a:r>
            <a:r>
              <a:rPr lang="fr-FR" err="1"/>
              <a:t>xx</a:t>
            </a:r>
            <a:r>
              <a:rPr lang="fr-FR"/>
              <a:t> </a:t>
            </a:r>
            <a:r>
              <a:rPr lang="fr-FR" err="1"/>
              <a:t>xx</a:t>
            </a:r>
            <a:endParaRPr lang="fr-FR"/>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p:nvPr>
        </p:nvSpPr>
        <p:spPr bwMode="gray">
          <a:xfrm>
            <a:off x="3348457" y="2508898"/>
            <a:ext cx="2608495" cy="176276"/>
          </a:xfrm>
        </p:spPr>
        <p:txBody>
          <a:bodyPr/>
          <a:lstStyle>
            <a:lvl1pPr>
              <a:defRPr sz="1000" b="1"/>
            </a:lvl1pPr>
          </a:lstStyle>
          <a:p>
            <a:r>
              <a:rPr lang="de-DE"/>
              <a:t>Vorname Nachname</a:t>
            </a:r>
            <a:endParaRPr lang="en-GB"/>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de-DE"/>
              <a:t>Funktion, Ort</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p:nvPr>
        </p:nvSpPr>
        <p:spPr bwMode="gray">
          <a:xfrm>
            <a:off x="3348459"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endParaRPr lang="en-GB"/>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fr-FR"/>
              <a:t>vorname.nachname@giz.de</a:t>
            </a:r>
          </a:p>
          <a:p>
            <a:r>
              <a:rPr lang="fr-FR"/>
              <a:t>Tel.	+49 (0) x xx </a:t>
            </a:r>
            <a:r>
              <a:rPr lang="fr-FR" err="1"/>
              <a:t>xx</a:t>
            </a:r>
            <a:r>
              <a:rPr lang="fr-FR"/>
              <a:t> </a:t>
            </a:r>
            <a:r>
              <a:rPr lang="fr-FR" err="1"/>
              <a:t>xx</a:t>
            </a:r>
            <a:r>
              <a:rPr lang="fr-FR"/>
              <a:t> </a:t>
            </a:r>
          </a:p>
          <a:p>
            <a:r>
              <a:rPr lang="fr-FR"/>
              <a:t>Fax	+49 (0) x xx </a:t>
            </a:r>
            <a:r>
              <a:rPr lang="fr-FR" err="1"/>
              <a:t>xx</a:t>
            </a:r>
            <a:r>
              <a:rPr lang="fr-FR"/>
              <a:t> </a:t>
            </a:r>
            <a:r>
              <a:rPr lang="fr-FR" err="1"/>
              <a:t>xx</a:t>
            </a:r>
            <a:endParaRPr lang="fr-FR"/>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p:nvPr>
        </p:nvSpPr>
        <p:spPr bwMode="gray">
          <a:xfrm>
            <a:off x="6247098" y="2508898"/>
            <a:ext cx="2608495" cy="176276"/>
          </a:xfrm>
        </p:spPr>
        <p:txBody>
          <a:bodyPr/>
          <a:lstStyle>
            <a:lvl1pPr>
              <a:defRPr sz="1000" b="1"/>
            </a:lvl1pPr>
          </a:lstStyle>
          <a:p>
            <a:r>
              <a:rPr lang="de-DE"/>
              <a:t>Vorname Nachname</a:t>
            </a:r>
            <a:endParaRPr lang="en-GB"/>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de-DE"/>
              <a:t>Funktion, Ort</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https://www.facebook.com/gizprofile/</a:t>
            </a:r>
          </a:p>
        </p:txBody>
      </p:sp>
    </p:spTree>
    <p:extLst>
      <p:ext uri="{BB962C8B-B14F-4D97-AF65-F5344CB8AC3E}">
        <p14:creationId xmlns:p14="http://schemas.microsoft.com/office/powerpoint/2010/main" val="44842829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E4525398-41F1-4187-BBDF-BF22E018B029}"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Tree>
    <p:extLst>
      <p:ext uri="{BB962C8B-B14F-4D97-AF65-F5344CB8AC3E}">
        <p14:creationId xmlns:p14="http://schemas.microsoft.com/office/powerpoint/2010/main" val="3399120998"/>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ur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de-DE"/>
              <a:t>Mastertitelformat bearbeiten</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fld id="{8027F2D0-F8E7-4C4E-8B9C-B9CE2A358CC5}" type="datetime1">
              <a:rPr lang="fr-FR" smtClean="0"/>
              <a:t>20/02/2020</a:t>
            </a:fld>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934315312"/>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2007486" y="323505"/>
            <a:ext cx="4324497" cy="441984"/>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C80F0F"/>
                </a:solidFill>
                <a:effectLst/>
                <a:uLnTx/>
                <a:uFillTx/>
                <a:latin typeface="+mn-lt"/>
                <a:ea typeface="+mn-ea"/>
                <a:cs typeface="+mn-cs"/>
              </a:rPr>
              <a:t>Hinweistext für Impressum: </a:t>
            </a:r>
            <a:br>
              <a:rPr kumimoji="0" lang="de-DE" sz="700" b="0" i="0" u="none" strike="noStrike" kern="1200" cap="none" spc="0" normalizeH="0" baseline="0" noProof="0">
                <a:ln>
                  <a:noFill/>
                </a:ln>
                <a:solidFill>
                  <a:srgbClr val="C80F0F"/>
                </a:solidFill>
                <a:effectLst/>
                <a:uLnTx/>
                <a:uFillTx/>
                <a:latin typeface="+mn-lt"/>
                <a:ea typeface="+mn-ea"/>
                <a:cs typeface="+mn-cs"/>
              </a:rPr>
            </a:br>
            <a:r>
              <a:rPr kumimoji="0" lang="de-DE" sz="700" b="0" i="0" u="none" strike="noStrike" kern="1200" cap="none" spc="0" normalizeH="0" baseline="0" noProof="0">
                <a:ln>
                  <a:noFill/>
                </a:ln>
                <a:solidFill>
                  <a:srgbClr val="C80F0F"/>
                </a:solidFill>
                <a:effectLst/>
                <a:uLnTx/>
                <a:uFillTx/>
                <a:latin typeface="+mn-lt"/>
                <a:ea typeface="+mn-ea"/>
                <a:cs typeface="+mn-cs"/>
              </a:rPr>
              <a:t>Platzhaltertexte (Projekt-/Programmname, Anschrift, E-Mail etc.) bitte nach Bedarf anpassen/löschen. </a:t>
            </a:r>
            <a:br>
              <a:rPr kumimoji="0" lang="de-DE" sz="700" b="0" i="0" u="none" strike="noStrike" kern="1200" cap="none" spc="0" normalizeH="0" baseline="0" noProof="0">
                <a:ln>
                  <a:noFill/>
                </a:ln>
                <a:solidFill>
                  <a:srgbClr val="C80F0F"/>
                </a:solidFill>
                <a:effectLst/>
                <a:uLnTx/>
                <a:uFillTx/>
                <a:latin typeface="+mn-lt"/>
                <a:ea typeface="+mn-ea"/>
                <a:cs typeface="+mn-cs"/>
              </a:rPr>
            </a:br>
            <a:r>
              <a:rPr kumimoji="0" lang="de-DE" sz="700" b="0" i="0" u="none" strike="noStrike" kern="1200" cap="none" spc="0" normalizeH="0" baseline="0" noProof="0">
                <a:ln>
                  <a:noFill/>
                </a:ln>
                <a:solidFill>
                  <a:srgbClr val="C80F0F"/>
                </a:solidFill>
                <a:effectLst/>
                <a:uLnTx/>
                <a:uFillTx/>
                <a:latin typeface="+mn-lt"/>
                <a:ea typeface="+mn-ea"/>
                <a:cs typeface="+mn-cs"/>
              </a:rPr>
              <a:t>Löschen Sie den Platzhalter für das logo des Kooperationspartners falls nicht passend.</a:t>
            </a:r>
            <a:br>
              <a:rPr kumimoji="0" lang="de-DE" sz="700" b="0" i="0" u="none" strike="noStrike" kern="1200" cap="none" spc="0" normalizeH="0" baseline="0" noProof="0">
                <a:ln>
                  <a:noFill/>
                </a:ln>
                <a:solidFill>
                  <a:srgbClr val="C80F0F"/>
                </a:solidFill>
                <a:effectLst/>
                <a:uLnTx/>
                <a:uFillTx/>
                <a:latin typeface="+mn-lt"/>
                <a:ea typeface="+mn-ea"/>
                <a:cs typeface="+mn-cs"/>
              </a:rPr>
            </a:br>
            <a:r>
              <a:rPr kumimoji="0" lang="de-DE" sz="700" b="0" i="0" u="none" strike="noStrike" kern="1200" cap="none" spc="0" normalizeH="0" baseline="0" noProof="0">
                <a:ln>
                  <a:noFill/>
                </a:ln>
                <a:solidFill>
                  <a:srgbClr val="C80F0F"/>
                </a:solidFill>
                <a:effectLst/>
                <a:uLnTx/>
                <a:uFillTx/>
                <a:latin typeface="+mn-lt"/>
                <a:ea typeface="+mn-ea"/>
                <a:cs typeface="+mn-cs"/>
              </a:rPr>
              <a:t>(Dieser Hinweis ist im Präsentationsmodus nicht sichtbar und wird auch nicht ausgedruckt.)</a:t>
            </a:r>
          </a:p>
        </p:txBody>
      </p:sp>
      <p:sp>
        <p:nvSpPr>
          <p:cNvPr id="2" name="Datumsplatzhalter 1">
            <a:extLst>
              <a:ext uri="{FF2B5EF4-FFF2-40B4-BE49-F238E27FC236}">
                <a16:creationId xmlns:a16="http://schemas.microsoft.com/office/drawing/2014/main" id="{825FAA2D-10D4-4CD9-B9B7-92585570EFD8}"/>
              </a:ext>
            </a:extLst>
          </p:cNvPr>
          <p:cNvSpPr>
            <a:spLocks noGrp="1"/>
          </p:cNvSpPr>
          <p:nvPr>
            <p:ph type="dt" sz="half" idx="11"/>
          </p:nvPr>
        </p:nvSpPr>
        <p:spPr bwMode="gray"/>
        <p:txBody>
          <a:bodyPr/>
          <a:lstStyle/>
          <a:p>
            <a:fld id="{2F831EAC-05C8-4E22-AD32-D2581FAED60C}" type="datetime1">
              <a:rPr lang="fr-FR" smtClean="0"/>
              <a:t>20/02/2020</a:t>
            </a:fld>
            <a:endParaRPr lang="de-DE"/>
          </a:p>
        </p:txBody>
      </p:sp>
      <p:sp>
        <p:nvSpPr>
          <p:cNvPr id="3" name="Fußzeilenplatzhalter 2">
            <a:extLst>
              <a:ext uri="{FF2B5EF4-FFF2-40B4-BE49-F238E27FC236}">
                <a16:creationId xmlns:a16="http://schemas.microsoft.com/office/drawing/2014/main" id="{B0246DFF-FEF2-46ED-9853-DC7A06FF89CD}"/>
              </a:ext>
            </a:extLst>
          </p:cNvPr>
          <p:cNvSpPr>
            <a:spLocks noGrp="1"/>
          </p:cNvSpPr>
          <p:nvPr>
            <p:ph type="ftr" sz="quarter" idx="12"/>
          </p:nvPr>
        </p:nvSpPr>
        <p:spPr bwMode="gray"/>
        <p:txBody>
          <a:bodyPr/>
          <a:lstStyle/>
          <a:p>
            <a:endParaRPr lang="en-US"/>
          </a:p>
        </p:txBody>
      </p:sp>
      <p:sp>
        <p:nvSpPr>
          <p:cNvPr id="4" name="Foliennummernplatzhalter 3">
            <a:extLst>
              <a:ext uri="{FF2B5EF4-FFF2-40B4-BE49-F238E27FC236}">
                <a16:creationId xmlns:a16="http://schemas.microsoft.com/office/drawing/2014/main" id="{8455B516-5F12-4FE2-A6E7-8A95B57A8ABB}"/>
              </a:ext>
            </a:extLst>
          </p:cNvPr>
          <p:cNvSpPr>
            <a:spLocks noGrp="1"/>
          </p:cNvSpPr>
          <p:nvPr>
            <p:ph type="sldNum" sz="quarter" idx="13"/>
          </p:nvPr>
        </p:nvSpPr>
        <p:spPr bwMode="gray"/>
        <p:txBody>
          <a:bodyPr/>
          <a:lstStyle/>
          <a:p>
            <a:r>
              <a:rPr lang="de-DE"/>
              <a:t>Seite </a:t>
            </a:r>
            <a:fld id="{3A8B5DB7-81A8-4ED4-916B-6B23CD603687}" type="slidenum">
              <a:rPr smtClean="0"/>
              <a:pPr/>
              <a:t>‹Nr.›</a:t>
            </a:fld>
            <a:endParaRP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323439"/>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Als Bundesunternehmen unterstützt die GIZ </a:t>
            </a: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die deutsche Bundesregierung bei der Erreichung ihrer Ziele </a:t>
            </a: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in der Internationalen Zusammenarbeit für nachhaltige Entwicklung.</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a:ln>
                  <a:noFill/>
                </a:ln>
                <a:solidFill>
                  <a:prstClr val="black"/>
                </a:solidFill>
                <a:effectLst/>
                <a:uLnTx/>
                <a:uFillTx/>
              </a:rPr>
              <a:t>Herausgeber: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Deutsche Gesellschaft für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Sitz der Gesellschaft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Bonn und Eschborn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de-DE"/>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p:nvPr>
        </p:nvSpPr>
        <p:spPr bwMode="gray">
          <a:xfrm>
            <a:off x="4386538" y="1106921"/>
            <a:ext cx="3428177" cy="1870741"/>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de-DE"/>
          </a:p>
        </p:txBody>
      </p:sp>
      <p:sp>
        <p:nvSpPr>
          <p:cNvPr id="11" name="Titel 4">
            <a:extLst>
              <a:ext uri="{FF2B5EF4-FFF2-40B4-BE49-F238E27FC236}">
                <a16:creationId xmlns:a16="http://schemas.microsoft.com/office/drawing/2014/main" id="{25948279-B0DD-4569-9447-FFB1B6C1C356}"/>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de-DE"/>
              <a:t>Impressum</a:t>
            </a:r>
          </a:p>
        </p:txBody>
      </p:sp>
      <p:sp>
        <p:nvSpPr>
          <p:cNvPr id="12" name="Textplatzhalter 2">
            <a:extLst>
              <a:ext uri="{FF2B5EF4-FFF2-40B4-BE49-F238E27FC236}">
                <a16:creationId xmlns:a16="http://schemas.microsoft.com/office/drawing/2014/main" id="{0D9D2269-B68A-4FB7-81ED-4D5317C4B88A}"/>
              </a:ext>
            </a:extLst>
          </p:cNvPr>
          <p:cNvSpPr>
            <a:spLocks noGrp="1"/>
          </p:cNvSpPr>
          <p:nvPr>
            <p:ph type="body" sz="quarter" idx="21"/>
          </p:nvPr>
        </p:nvSpPr>
        <p:spPr>
          <a:xfrm>
            <a:off x="4386263" y="3207008"/>
            <a:ext cx="2278856" cy="110800"/>
          </a:xfrm>
        </p:spPr>
        <p:txBody>
          <a:bodyPr wrap="none" lIns="0">
            <a:no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endParaRPr lang="fr-FR"/>
          </a:p>
        </p:txBody>
      </p:sp>
    </p:spTree>
    <p:extLst>
      <p:ext uri="{BB962C8B-B14F-4D97-AF65-F5344CB8AC3E}">
        <p14:creationId xmlns:p14="http://schemas.microsoft.com/office/powerpoint/2010/main" val="66822980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otonachweise und Quellen">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p:spPr>
        <p:txBody>
          <a:bodyPr numCol="2"/>
          <a:lstStyle>
            <a:lvl1pPr>
              <a:lnSpc>
                <a:spcPct val="100000"/>
              </a:lnSpc>
              <a:spcBef>
                <a:spcPts val="0"/>
              </a:spcBef>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de-DE"/>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de-DE" b="1"/>
              <a:t>Fotonachweise / Quellen</a:t>
            </a:r>
            <a:endParaRPr lang="de-DE"/>
          </a:p>
        </p:txBody>
      </p:sp>
    </p:spTree>
    <p:extLst>
      <p:ext uri="{BB962C8B-B14F-4D97-AF65-F5344CB8AC3E}">
        <p14:creationId xmlns:p14="http://schemas.microsoft.com/office/powerpoint/2010/main" val="195193316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3135" y="642425"/>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a:ln>
                  <a:noFill/>
                </a:ln>
                <a:solidFill>
                  <a:prstClr val="black"/>
                </a:solidFill>
                <a:effectLst/>
                <a:uLnTx/>
                <a:uFillTx/>
              </a:rPr>
              <a:t>Deutsche Gesellschaft für</a:t>
            </a:r>
            <a:br>
              <a:rPr kumimoji="0" lang="de-DE" sz="1100" b="1" i="0" u="none" strike="noStrike" kern="0" cap="none" spc="0" normalizeH="0" baseline="0" noProof="0">
                <a:ln>
                  <a:noFill/>
                </a:ln>
                <a:solidFill>
                  <a:prstClr val="black"/>
                </a:solidFill>
                <a:effectLst/>
                <a:uLnTx/>
                <a:uFillTx/>
              </a:rPr>
            </a:br>
            <a:r>
              <a:rPr kumimoji="0" lang="de-DE" sz="1100" b="1" i="0" u="none" strike="noStrike" kern="0" cap="none" spc="0" normalizeH="0" baseline="0" noProof="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rPr>
              <a:t>Sitz der Gesellschaft </a:t>
            </a:r>
            <a:br>
              <a:rPr kumimoji="0" lang="de-DE" sz="1100" b="0" i="0" u="none" strike="noStrike" kern="0" cap="none" spc="0" normalizeH="0" baseline="0" noProof="0">
                <a:ln>
                  <a:noFill/>
                </a:ln>
                <a:solidFill>
                  <a:prstClr val="black"/>
                </a:solidFill>
                <a:effectLst/>
                <a:uLnTx/>
                <a:uFillTx/>
              </a:rPr>
            </a:br>
            <a:r>
              <a:rPr kumimoji="0" lang="de-DE" sz="1100" b="0" i="0" u="none" strike="noStrike" kern="0" cap="none" spc="0" normalizeH="0" baseline="0" noProof="0">
                <a:ln>
                  <a:noFill/>
                </a:ln>
                <a:solidFill>
                  <a:prstClr val="black"/>
                </a:solidFill>
                <a:effectLst/>
                <a:uLnTx/>
                <a:uFillTx/>
              </a:rPr>
              <a:t>Bonn und Eschborn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rPr>
              <a:t>Friedrich-Ebert-Allee 36 + 40</a:t>
            </a:r>
            <a:br>
              <a:rPr kumimoji="0" lang="de-DE" sz="1100" b="0" i="0" u="none" strike="noStrike" kern="0" cap="none" spc="0" normalizeH="0" baseline="0" noProof="0">
                <a:ln>
                  <a:noFill/>
                </a:ln>
                <a:solidFill>
                  <a:prstClr val="black"/>
                </a:solidFill>
                <a:effectLst/>
                <a:uLnTx/>
                <a:uFillTx/>
              </a:rPr>
            </a:br>
            <a:r>
              <a:rPr kumimoji="0" lang="de-DE" sz="1100" b="0" i="0" u="none" strike="noStrike" kern="0" cap="none" spc="0" normalizeH="0" baseline="0" noProof="0">
                <a:ln>
                  <a:noFill/>
                </a:ln>
                <a:solidFill>
                  <a:prstClr val="black"/>
                </a:solidFill>
                <a:effectLst/>
                <a:uLnTx/>
                <a:uFillTx/>
              </a:rPr>
              <a:t>53113 Bonn, Deutschland</a:t>
            </a:r>
            <a:br>
              <a:rPr kumimoji="0" lang="de-DE" sz="1100" b="0" i="0" u="none" strike="noStrike" kern="0" cap="none" spc="0" normalizeH="0" baseline="0" noProof="0">
                <a:ln>
                  <a:noFill/>
                </a:ln>
                <a:solidFill>
                  <a:prstClr val="black"/>
                </a:solidFill>
                <a:effectLst/>
                <a:uLnTx/>
                <a:uFillTx/>
              </a:rPr>
            </a:br>
            <a:r>
              <a:rPr kumimoji="0" lang="de-DE" sz="1100" b="0" i="0" u="none" strike="noStrike" kern="0" cap="none" spc="0" normalizeH="0" baseline="0" noProof="0">
                <a:ln>
                  <a:noFill/>
                </a:ln>
                <a:solidFill>
                  <a:prstClr val="black"/>
                </a:solidFill>
                <a:effectLst/>
                <a:uLnTx/>
                <a:uFillTx/>
              </a:rPr>
              <a:t>T  +49  228  44 60 - 0</a:t>
            </a:r>
            <a:br>
              <a:rPr kumimoji="0" lang="de-DE" sz="1100" b="0" i="0" u="none" strike="noStrike" kern="0" cap="none" spc="0" normalizeH="0" baseline="0" noProof="0">
                <a:ln>
                  <a:noFill/>
                </a:ln>
                <a:solidFill>
                  <a:prstClr val="black"/>
                </a:solidFill>
                <a:effectLst/>
                <a:uLnTx/>
                <a:uFillTx/>
              </a:rPr>
            </a:br>
            <a:r>
              <a:rPr kumimoji="0" lang="de-DE"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rPr>
              <a:t>I   </a:t>
            </a:r>
            <a:r>
              <a:rPr kumimoji="0" lang="de-DE" sz="400" b="0" i="0" u="none" strike="noStrike" kern="0" cap="none" spc="0" normalizeH="0" baseline="0" noProof="0">
                <a:ln>
                  <a:noFill/>
                </a:ln>
                <a:solidFill>
                  <a:prstClr val="black"/>
                </a:solidFill>
                <a:effectLst/>
                <a:uLnTx/>
                <a:uFillTx/>
              </a:rPr>
              <a:t> </a:t>
            </a:r>
            <a:r>
              <a:rPr kumimoji="0" lang="de-DE"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mn-lt"/>
                <a:ea typeface="+mn-ea"/>
                <a:cs typeface="+mn-cs"/>
              </a:rPr>
              <a:t>Dag-</a:t>
            </a:r>
            <a:r>
              <a:rPr kumimoji="0" lang="de-DE" sz="1100" b="0" i="0" u="none" strike="noStrike" kern="0" cap="none" spc="0" normalizeH="0" baseline="0" noProof="0" err="1">
                <a:ln>
                  <a:noFill/>
                </a:ln>
                <a:solidFill>
                  <a:prstClr val="black"/>
                </a:solidFill>
                <a:effectLst/>
                <a:uLnTx/>
                <a:uFillTx/>
                <a:latin typeface="+mn-lt"/>
                <a:ea typeface="+mn-ea"/>
                <a:cs typeface="+mn-cs"/>
              </a:rPr>
              <a:t>Hammarskjöld</a:t>
            </a:r>
            <a:r>
              <a:rPr kumimoji="0" lang="de-DE" sz="1100" b="0" i="0" u="none" strike="noStrike" kern="0" cap="none" spc="0" normalizeH="0" baseline="0" noProof="0">
                <a:ln>
                  <a:noFill/>
                </a:ln>
                <a:solidFill>
                  <a:prstClr val="black"/>
                </a:solidFill>
                <a:effectLst/>
                <a:uLnTx/>
                <a:uFillTx/>
                <a:latin typeface="+mn-lt"/>
                <a:ea typeface="+mn-ea"/>
                <a:cs typeface="+mn-cs"/>
              </a:rPr>
              <a:t>-Weg 1 - 5</a:t>
            </a:r>
            <a:br>
              <a:rPr kumimoji="0" lang="de-DE" sz="1100" b="0" i="0" u="none" strike="noStrike" kern="0" cap="none" spc="0" normalizeH="0" baseline="0" noProof="0">
                <a:ln>
                  <a:noFill/>
                </a:ln>
                <a:solidFill>
                  <a:prstClr val="black"/>
                </a:solidFill>
                <a:effectLst/>
                <a:uLnTx/>
                <a:uFillTx/>
                <a:latin typeface="+mn-lt"/>
                <a:ea typeface="+mn-ea"/>
                <a:cs typeface="+mn-cs"/>
              </a:rPr>
            </a:br>
            <a:r>
              <a:rPr kumimoji="0" lang="de-DE" sz="1100" b="0" i="0" u="none" strike="noStrike" kern="0" cap="none" spc="0" normalizeH="0" baseline="0" noProof="0">
                <a:ln>
                  <a:noFill/>
                </a:ln>
                <a:solidFill>
                  <a:prstClr val="black"/>
                </a:solidFill>
                <a:effectLst/>
                <a:uLnTx/>
                <a:uFillTx/>
                <a:latin typeface="+mn-lt"/>
                <a:ea typeface="+mn-ea"/>
                <a:cs typeface="+mn-cs"/>
              </a:rPr>
              <a:t>65760 Eschborn, Deutschland</a:t>
            </a:r>
            <a:br>
              <a:rPr kumimoji="0" lang="de-DE" sz="1100" b="0" i="0" u="none" strike="noStrike" kern="0" cap="none" spc="0" normalizeH="0" baseline="0" noProof="0">
                <a:ln>
                  <a:noFill/>
                </a:ln>
                <a:solidFill>
                  <a:prstClr val="black"/>
                </a:solidFill>
                <a:effectLst/>
                <a:uLnTx/>
                <a:uFillTx/>
                <a:latin typeface="+mn-lt"/>
                <a:ea typeface="+mn-ea"/>
                <a:cs typeface="+mn-cs"/>
              </a:rPr>
            </a:br>
            <a:r>
              <a:rPr kumimoji="0" lang="de-DE" sz="1100" b="0" i="0" u="none" strike="noStrike" kern="0" cap="none" spc="0" normalizeH="0" baseline="0" noProof="0">
                <a:ln>
                  <a:noFill/>
                </a:ln>
                <a:solidFill>
                  <a:prstClr val="black"/>
                </a:solidFill>
                <a:effectLst/>
                <a:uLnTx/>
                <a:uFillTx/>
                <a:latin typeface="+mn-lt"/>
                <a:ea typeface="+mn-ea"/>
                <a:cs typeface="+mn-cs"/>
              </a:rPr>
              <a:t>T  +49  61 96  79 - 0</a:t>
            </a:r>
            <a:br>
              <a:rPr kumimoji="0" lang="de-DE" sz="1100" b="0" i="0" u="none" strike="noStrike" kern="0" cap="none" spc="0" normalizeH="0" baseline="0" noProof="0">
                <a:ln>
                  <a:noFill/>
                </a:ln>
                <a:solidFill>
                  <a:prstClr val="black"/>
                </a:solidFill>
                <a:effectLst/>
                <a:uLnTx/>
                <a:uFillTx/>
                <a:latin typeface="+mn-lt"/>
                <a:ea typeface="+mn-ea"/>
                <a:cs typeface="+mn-cs"/>
              </a:rPr>
            </a:br>
            <a:r>
              <a:rPr kumimoji="0" lang="de-DE"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347943131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eere Seite">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B43E0E55-8534-4BE3-A891-6657E9D3A554}"/>
              </a:ext>
            </a:extLst>
          </p:cNvPr>
          <p:cNvGrpSpPr/>
          <p:nvPr userDrawn="1"/>
        </p:nvGrpSpPr>
        <p:grpSpPr>
          <a:xfrm>
            <a:off x="0" y="604286"/>
            <a:ext cx="9164782" cy="3861767"/>
            <a:chOff x="-13854" y="1759527"/>
            <a:chExt cx="12219709" cy="4087995"/>
          </a:xfrm>
        </p:grpSpPr>
        <p:sp>
          <p:nvSpPr>
            <p:cNvPr id="6" name="3eea7b69-0fd6-46c6-b35d-522f175830ef">
              <a:extLst>
                <a:ext uri="{FF2B5EF4-FFF2-40B4-BE49-F238E27FC236}">
                  <a16:creationId xmlns:a16="http://schemas.microsoft.com/office/drawing/2014/main" id="{BC7A0133-F566-4081-92E8-06EB59FA1EC4}"/>
                </a:ext>
              </a:extLst>
            </p:cNvPr>
            <p:cNvSpPr/>
            <p:nvPr/>
          </p:nvSpPr>
          <p:spPr>
            <a:xfrm>
              <a:off x="-1" y="1759527"/>
              <a:ext cx="12205856" cy="4087995"/>
            </a:xfrm>
            <a:custGeom>
              <a:avLst/>
              <a:gdLst>
                <a:gd name="connsiteX0" fmla="*/ 1968500 w 12192000"/>
                <a:gd name="connsiteY0" fmla="*/ 0 h 3416300"/>
                <a:gd name="connsiteX1" fmla="*/ 12115800 w 12192000"/>
                <a:gd name="connsiteY1" fmla="*/ 2895600 h 3416300"/>
                <a:gd name="connsiteX2" fmla="*/ 12192000 w 12192000"/>
                <a:gd name="connsiteY2" fmla="*/ 2924175 h 3416300"/>
                <a:gd name="connsiteX3" fmla="*/ 12192000 w 12192000"/>
                <a:gd name="connsiteY3" fmla="*/ 3416300 h 3416300"/>
                <a:gd name="connsiteX4" fmla="*/ 0 w 12192000"/>
                <a:gd name="connsiteY4" fmla="*/ 3416300 h 3416300"/>
                <a:gd name="connsiteX5" fmla="*/ 0 w 12192000"/>
                <a:gd name="connsiteY5" fmla="*/ 2533985 h 3416300"/>
                <a:gd name="connsiteX6" fmla="*/ 228600 w 12192000"/>
                <a:gd name="connsiteY6" fmla="*/ 2197100 h 3416300"/>
                <a:gd name="connsiteX0" fmla="*/ 1968500 w 12205855"/>
                <a:gd name="connsiteY0" fmla="*/ 0 h 3416300"/>
                <a:gd name="connsiteX1" fmla="*/ 12205855 w 12205855"/>
                <a:gd name="connsiteY1" fmla="*/ 2426687 h 3416300"/>
                <a:gd name="connsiteX2" fmla="*/ 12192000 w 12205855"/>
                <a:gd name="connsiteY2" fmla="*/ 2924175 h 3416300"/>
                <a:gd name="connsiteX3" fmla="*/ 12192000 w 12205855"/>
                <a:gd name="connsiteY3" fmla="*/ 3416300 h 3416300"/>
                <a:gd name="connsiteX4" fmla="*/ 0 w 12205855"/>
                <a:gd name="connsiteY4" fmla="*/ 3416300 h 3416300"/>
                <a:gd name="connsiteX5" fmla="*/ 0 w 12205855"/>
                <a:gd name="connsiteY5" fmla="*/ 2533985 h 3416300"/>
                <a:gd name="connsiteX6" fmla="*/ 228600 w 12205855"/>
                <a:gd name="connsiteY6" fmla="*/ 2197100 h 3416300"/>
                <a:gd name="connsiteX7" fmla="*/ 1968500 w 12205855"/>
                <a:gd name="connsiteY7"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228600 w 12205855"/>
                <a:gd name="connsiteY5" fmla="*/ 2197100 h 3416300"/>
                <a:gd name="connsiteX6" fmla="*/ 1968500 w 12205855"/>
                <a:gd name="connsiteY6"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0 w 12205855"/>
                <a:gd name="connsiteY4" fmla="*/ 2533985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13854 w 12205855"/>
                <a:gd name="connsiteY4" fmla="*/ 1393540 h 3416300"/>
                <a:gd name="connsiteX5" fmla="*/ 1968500 w 12205855"/>
                <a:gd name="connsiteY5" fmla="*/ 0 h 3416300"/>
                <a:gd name="connsiteX0" fmla="*/ 1968500 w 12205855"/>
                <a:gd name="connsiteY0" fmla="*/ 0 h 3416300"/>
                <a:gd name="connsiteX1" fmla="*/ 12205855 w 12205855"/>
                <a:gd name="connsiteY1" fmla="*/ 2426687 h 3416300"/>
                <a:gd name="connsiteX2" fmla="*/ 12192000 w 12205855"/>
                <a:gd name="connsiteY2" fmla="*/ 3416300 h 3416300"/>
                <a:gd name="connsiteX3" fmla="*/ 0 w 12205855"/>
                <a:gd name="connsiteY3" fmla="*/ 3416300 h 3416300"/>
                <a:gd name="connsiteX4" fmla="*/ 2362199 w 12205855"/>
                <a:gd name="connsiteY4" fmla="*/ 2232953 h 3416300"/>
                <a:gd name="connsiteX5" fmla="*/ 1968500 w 12205855"/>
                <a:gd name="connsiteY5" fmla="*/ 0 h 3416300"/>
                <a:gd name="connsiteX0" fmla="*/ 1968501 w 12205856"/>
                <a:gd name="connsiteY0" fmla="*/ 0 h 3416300"/>
                <a:gd name="connsiteX1" fmla="*/ 12205856 w 12205856"/>
                <a:gd name="connsiteY1" fmla="*/ 2426687 h 3416300"/>
                <a:gd name="connsiteX2" fmla="*/ 12192001 w 12205856"/>
                <a:gd name="connsiteY2" fmla="*/ 3416300 h 3416300"/>
                <a:gd name="connsiteX3" fmla="*/ 1 w 12205856"/>
                <a:gd name="connsiteY3" fmla="*/ 3416300 h 3416300"/>
                <a:gd name="connsiteX4" fmla="*/ 0 w 12205856"/>
                <a:gd name="connsiteY4" fmla="*/ 2036126 h 3416300"/>
                <a:gd name="connsiteX5" fmla="*/ 1968501 w 12205856"/>
                <a:gd name="connsiteY5" fmla="*/ 0 h 341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6" h="3416300">
                  <a:moveTo>
                    <a:pt x="1968501" y="0"/>
                  </a:moveTo>
                  <a:lnTo>
                    <a:pt x="12205856" y="2426687"/>
                  </a:lnTo>
                  <a:lnTo>
                    <a:pt x="12192001" y="3416300"/>
                  </a:lnTo>
                  <a:lnTo>
                    <a:pt x="1" y="3416300"/>
                  </a:lnTo>
                  <a:cubicBezTo>
                    <a:pt x="1" y="2956242"/>
                    <a:pt x="0" y="2496184"/>
                    <a:pt x="0" y="2036126"/>
                  </a:cubicBezTo>
                  <a:lnTo>
                    <a:pt x="1968501"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013"/>
            </a:p>
          </p:txBody>
        </p:sp>
        <p:sp>
          <p:nvSpPr>
            <p:cNvPr id="7" name="cf23d993-bef7-457d-af65-6d0ef266a597">
              <a:extLst>
                <a:ext uri="{FF2B5EF4-FFF2-40B4-BE49-F238E27FC236}">
                  <a16:creationId xmlns:a16="http://schemas.microsoft.com/office/drawing/2014/main" id="{2E368A6D-ABB2-45DD-A309-515161AF2091}"/>
                </a:ext>
              </a:extLst>
            </p:cNvPr>
            <p:cNvSpPr/>
            <p:nvPr/>
          </p:nvSpPr>
          <p:spPr>
            <a:xfrm>
              <a:off x="-13854" y="1759528"/>
              <a:ext cx="12205854" cy="4087994"/>
            </a:xfrm>
            <a:custGeom>
              <a:avLst/>
              <a:gdLst>
                <a:gd name="connsiteX0" fmla="*/ 1969948 w 12192000"/>
                <a:gd name="connsiteY0" fmla="*/ 0 h 3416299"/>
                <a:gd name="connsiteX1" fmla="*/ 12192000 w 12192000"/>
                <a:gd name="connsiteY1" fmla="*/ 1955676 h 3416299"/>
                <a:gd name="connsiteX2" fmla="*/ 12192000 w 12192000"/>
                <a:gd name="connsiteY2" fmla="*/ 3416299 h 3416299"/>
                <a:gd name="connsiteX3" fmla="*/ 0 w 12192000"/>
                <a:gd name="connsiteY3" fmla="*/ 3416299 h 3416299"/>
                <a:gd name="connsiteX4" fmla="*/ 0 w 12192000"/>
                <a:gd name="connsiteY4" fmla="*/ 1704208 h 3416299"/>
                <a:gd name="connsiteX0" fmla="*/ 1969948 w 12192000"/>
                <a:gd name="connsiteY0" fmla="*/ 0 h 3416299"/>
                <a:gd name="connsiteX1" fmla="*/ 12192000 w 12192000"/>
                <a:gd name="connsiteY1" fmla="*/ 1608332 h 3416299"/>
                <a:gd name="connsiteX2" fmla="*/ 12192000 w 12192000"/>
                <a:gd name="connsiteY2" fmla="*/ 3416299 h 3416299"/>
                <a:gd name="connsiteX3" fmla="*/ 0 w 12192000"/>
                <a:gd name="connsiteY3" fmla="*/ 3416299 h 3416299"/>
                <a:gd name="connsiteX4" fmla="*/ 0 w 12192000"/>
                <a:gd name="connsiteY4" fmla="*/ 1704208 h 3416299"/>
                <a:gd name="connsiteX5" fmla="*/ 1969948 w 12192000"/>
                <a:gd name="connsiteY5" fmla="*/ 0 h 3416299"/>
                <a:gd name="connsiteX0" fmla="*/ 1983802 w 12205854"/>
                <a:gd name="connsiteY0" fmla="*/ 0 h 3416299"/>
                <a:gd name="connsiteX1" fmla="*/ 12205854 w 12205854"/>
                <a:gd name="connsiteY1" fmla="*/ 1608332 h 3416299"/>
                <a:gd name="connsiteX2" fmla="*/ 12205854 w 12205854"/>
                <a:gd name="connsiteY2" fmla="*/ 3416299 h 3416299"/>
                <a:gd name="connsiteX3" fmla="*/ 13854 w 12205854"/>
                <a:gd name="connsiteY3" fmla="*/ 3416299 h 3416299"/>
                <a:gd name="connsiteX4" fmla="*/ 0 w 12205854"/>
                <a:gd name="connsiteY4" fmla="*/ 1408966 h 3416299"/>
                <a:gd name="connsiteX5" fmla="*/ 1983802 w 12205854"/>
                <a:gd name="connsiteY5" fmla="*/ 0 h 34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4" h="3416299">
                  <a:moveTo>
                    <a:pt x="1983802" y="0"/>
                  </a:moveTo>
                  <a:lnTo>
                    <a:pt x="12205854" y="1608332"/>
                  </a:lnTo>
                  <a:lnTo>
                    <a:pt x="12205854" y="3416299"/>
                  </a:lnTo>
                  <a:lnTo>
                    <a:pt x="13854" y="3416299"/>
                  </a:lnTo>
                  <a:lnTo>
                    <a:pt x="0" y="1408966"/>
                  </a:lnTo>
                  <a:lnTo>
                    <a:pt x="1983802"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sp>
        <p:nvSpPr>
          <p:cNvPr id="2" name="Datumsplatzhalter 1">
            <a:extLst>
              <a:ext uri="{FF2B5EF4-FFF2-40B4-BE49-F238E27FC236}">
                <a16:creationId xmlns:a16="http://schemas.microsoft.com/office/drawing/2014/main" id="{FD925B11-319B-47CF-BE4C-E802AEDEDE6E}"/>
              </a:ext>
            </a:extLst>
          </p:cNvPr>
          <p:cNvSpPr>
            <a:spLocks noGrp="1"/>
          </p:cNvSpPr>
          <p:nvPr>
            <p:ph type="dt" sz="half" idx="10"/>
          </p:nvPr>
        </p:nvSpPr>
        <p:spPr/>
        <p:txBody>
          <a:bodyPr/>
          <a:lstStyle/>
          <a:p>
            <a:fld id="{D767BC4D-DB8F-4E51-A24B-06BD294C09E1}" type="datetime1">
              <a:rPr lang="fr-FR" smtClean="0"/>
              <a:t>20/02/2020</a:t>
            </a:fld>
            <a:endParaRPr lang="de-DE"/>
          </a:p>
        </p:txBody>
      </p:sp>
      <p:sp>
        <p:nvSpPr>
          <p:cNvPr id="3" name="Fußzeilenplatzhalter 2">
            <a:extLst>
              <a:ext uri="{FF2B5EF4-FFF2-40B4-BE49-F238E27FC236}">
                <a16:creationId xmlns:a16="http://schemas.microsoft.com/office/drawing/2014/main" id="{CE9D18EB-A900-49D0-A081-68DF26D23C1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24564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F73B8EB-2061-438C-85DA-3E538FE3EC2A}"/>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27072B5C-3674-4F0D-A375-72283000E152}"/>
              </a:ext>
            </a:extLst>
          </p:cNvPr>
          <p:cNvSpPr>
            <a:spLocks noGrp="1"/>
          </p:cNvSpPr>
          <p:nvPr>
            <p:ph type="dt" sz="half" idx="11"/>
          </p:nvPr>
        </p:nvSpPr>
        <p:spPr/>
        <p:txBody>
          <a:bodyPr/>
          <a:lstStyle/>
          <a:p>
            <a:fld id="{CCE54016-A879-45ED-8235-0EED518AFEF3}" type="datetime1">
              <a:rPr lang="fr-FR" smtClean="0"/>
              <a:t>20/02/2020</a:t>
            </a:fld>
            <a:endParaRPr lang="de-DE"/>
          </a:p>
        </p:txBody>
      </p:sp>
      <p:sp>
        <p:nvSpPr>
          <p:cNvPr id="7" name="Bildplatzhalter 6">
            <a:extLst>
              <a:ext uri="{FF2B5EF4-FFF2-40B4-BE49-F238E27FC236}">
                <a16:creationId xmlns:a16="http://schemas.microsoft.com/office/drawing/2014/main" id="{1BB22E63-4556-4352-82F7-67F0B8273A2E}"/>
              </a:ext>
            </a:extLst>
          </p:cNvPr>
          <p:cNvSpPr>
            <a:spLocks noGrp="1"/>
          </p:cNvSpPr>
          <p:nvPr>
            <p:ph type="pic" sz="quarter" idx="12" hasCustomPrompt="1"/>
          </p:nvPr>
        </p:nvSpPr>
        <p:spPr>
          <a:xfrm>
            <a:off x="170260" y="169069"/>
            <a:ext cx="8803481" cy="4617244"/>
          </a:xfrm>
          <a:blipFill>
            <a:blip r:embed="rId2"/>
            <a:stretch>
              <a:fillRect/>
            </a:stretch>
          </a:blipFill>
        </p:spPr>
        <p:txBody>
          <a:bodyPr tIns="972000">
            <a:normAutofit/>
          </a:bodyPr>
          <a:lstStyle>
            <a:lvl1pPr marL="0" indent="0" algn="ctr">
              <a:spcBef>
                <a:spcPts val="0"/>
              </a:spcBef>
              <a:buNone/>
              <a:defRPr sz="1500" b="0">
                <a:solidFill>
                  <a:schemeClr val="bg1">
                    <a:lumMod val="50000"/>
                  </a:schemeClr>
                </a:solidFill>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br>
              <a:rPr lang="de-DE"/>
            </a:br>
            <a:r>
              <a:rPr lang="de-DE"/>
              <a:t>and </a:t>
            </a:r>
            <a:r>
              <a:rPr lang="de-DE" err="1"/>
              <a:t>put</a:t>
            </a:r>
            <a:r>
              <a:rPr lang="de-DE"/>
              <a:t> </a:t>
            </a:r>
            <a:r>
              <a:rPr lang="de-DE" err="1"/>
              <a:t>it</a:t>
            </a:r>
            <a:r>
              <a:rPr lang="de-DE"/>
              <a:t> in </a:t>
            </a:r>
            <a:r>
              <a:rPr lang="de-DE" err="1"/>
              <a:t>the</a:t>
            </a:r>
            <a:r>
              <a:rPr lang="de-DE"/>
              <a:t> </a:t>
            </a:r>
            <a:r>
              <a:rPr lang="de-DE" err="1"/>
              <a:t>background</a:t>
            </a:r>
            <a:endParaRPr lang="de-DE"/>
          </a:p>
        </p:txBody>
      </p:sp>
    </p:spTree>
    <p:extLst>
      <p:ext uri="{BB962C8B-B14F-4D97-AF65-F5344CB8AC3E}">
        <p14:creationId xmlns:p14="http://schemas.microsoft.com/office/powerpoint/2010/main" val="422599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theme" Target="../theme/theme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slideLayout" Target="../slideLayouts/slideLayout10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microsoft.com/office/2007/relationships/hdphoto" Target="../media/hdphoto1.wdp"/><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9" Type="http://schemas.openxmlformats.org/officeDocument/2006/relationships/theme" Target="../theme/theme5.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41" Type="http://schemas.microsoft.com/office/2007/relationships/hdphoto" Target="../media/hdphoto1.wdp"/><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image" Target="../media/image1.png"/><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9">
            <a:extLst>
              <a:ext uri="{BEBA8EAE-BF5A-486C-A8C5-ECC9F3942E4B}">
                <a14:imgProps xmlns:a14="http://schemas.microsoft.com/office/drawing/2010/main">
                  <a14:imgLayer r:embed="rId40">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783022" y="4926384"/>
            <a:ext cx="5839479"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D11501C2-C60C-4ED6-B246-D7872E753454}" type="datetime1">
              <a:rPr lang="fr-FR" smtClean="0"/>
              <a:t>20/02/2020</a:t>
            </a:fld>
            <a:endParaRPr lang="de-DE" dirty="0"/>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de-DE" dirty="0"/>
              <a:t>Seite </a:t>
            </a:r>
            <a:fld id="{3A8B5DB7-81A8-4ED4-916B-6B23CD603687}" type="slidenum">
              <a:rPr smtClean="0"/>
              <a:pPr/>
              <a:t>‹Nr.›</a:t>
            </a:fld>
            <a:endParaRPr dirty="0"/>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644649"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de-DE" dirty="0"/>
              <a:t>Mastertextformat bearbeiten</a:t>
            </a:r>
          </a:p>
          <a:p>
            <a:pPr lvl="1">
              <a:buClr>
                <a:schemeClr val="accent1"/>
              </a:buClr>
            </a:pPr>
            <a:r>
              <a:rPr lang="de-DE" dirty="0"/>
              <a:t>Zweite Ebene</a:t>
            </a:r>
          </a:p>
          <a:p>
            <a:pPr lvl="2">
              <a:buClr>
                <a:schemeClr val="accent1"/>
              </a:buClr>
            </a:pPr>
            <a:r>
              <a:rPr lang="de-DE" dirty="0"/>
              <a:t>Dritte Ebene</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endParaRPr lang="de-DE"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 id="2147483911" r:id="rId35"/>
    <p:sldLayoutId id="2147483912" r:id="rId36"/>
    <p:sldLayoutId id="2147483915" r:id="rId37"/>
  </p:sldLayoutIdLst>
  <p:transition>
    <p:fade/>
  </p:transition>
  <p:hf hdr="0" ft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42887" y="302419"/>
            <a:ext cx="8595122" cy="540544"/>
          </a:xfrm>
          <a:prstGeom prst="rect">
            <a:avLst/>
          </a:prstGeom>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992184" y="4831438"/>
            <a:ext cx="4518643" cy="196208"/>
          </a:xfrm>
          <a:prstGeom prst="rect">
            <a:avLst/>
          </a:prstGeom>
        </p:spPr>
        <p:txBody>
          <a:bodyPr vert="horz" wrap="square" lIns="0" tIns="45720" rIns="91440" bIns="45720" rtlCol="0" anchor="ctr">
            <a:spAutoFit/>
          </a:bodyPr>
          <a:lstStyle>
            <a:lvl1pPr algn="l">
              <a:defRPr sz="675" spc="38"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76212" y="4831437"/>
            <a:ext cx="428579" cy="196208"/>
          </a:xfrm>
          <a:prstGeom prst="rect">
            <a:avLst/>
          </a:prstGeom>
        </p:spPr>
        <p:txBody>
          <a:bodyPr vert="horz" wrap="none" lIns="0" tIns="45720" rIns="0" bIns="45720" rtlCol="0" anchor="ctr">
            <a:spAutoFit/>
          </a:bodyPr>
          <a:lstStyle>
            <a:lvl1pPr>
              <a:defRPr lang="de-DE" sz="675"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A9440435-3F58-4B8B-BF43-DDC081092845}" type="datetime1">
              <a:rPr lang="fr-FR" smtClean="0"/>
              <a:t>20/02/2020</a:t>
            </a:fld>
            <a:endParaRPr lang="de-DE"/>
          </a:p>
        </p:txBody>
      </p:sp>
    </p:spTree>
    <p:extLst>
      <p:ext uri="{BB962C8B-B14F-4D97-AF65-F5344CB8AC3E}">
        <p14:creationId xmlns:p14="http://schemas.microsoft.com/office/powerpoint/2010/main" val="294718267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ftr="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3">
          <p15:clr>
            <a:srgbClr val="F26B43"/>
          </p15:clr>
        </p15:guide>
        <p15:guide id="2" pos="7537">
          <p15:clr>
            <a:srgbClr val="F26B43"/>
          </p15:clr>
        </p15:guide>
        <p15:guide id="3" orient="horz" pos="142">
          <p15:clr>
            <a:srgbClr val="F26B43"/>
          </p15:clr>
        </p15:guide>
        <p15:guide id="4" orient="horz" pos="4164">
          <p15:clr>
            <a:srgbClr val="F26B43"/>
          </p15:clr>
        </p15:guide>
        <p15:guide id="5" orient="horz" pos="4020">
          <p15:clr>
            <a:srgbClr val="F26B43"/>
          </p15:clr>
        </p15:guide>
        <p15:guide id="6" pos="257">
          <p15:clr>
            <a:srgbClr val="F26B43"/>
          </p15:clr>
        </p15:guide>
        <p15:guide id="7" pos="742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42887" y="302419"/>
            <a:ext cx="8595122" cy="540544"/>
          </a:xfrm>
          <a:prstGeom prst="rect">
            <a:avLst/>
          </a:prstGeom>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992184" y="4831438"/>
            <a:ext cx="4518643" cy="196208"/>
          </a:xfrm>
          <a:prstGeom prst="rect">
            <a:avLst/>
          </a:prstGeom>
        </p:spPr>
        <p:txBody>
          <a:bodyPr vert="horz" wrap="square" lIns="0" tIns="45720" rIns="91440" bIns="45720" rtlCol="0" anchor="ctr">
            <a:spAutoFit/>
          </a:bodyPr>
          <a:lstStyle>
            <a:lvl1pPr algn="l">
              <a:defRPr sz="675" spc="38"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76212" y="4831437"/>
            <a:ext cx="481542" cy="196208"/>
          </a:xfrm>
          <a:prstGeom prst="rect">
            <a:avLst/>
          </a:prstGeom>
        </p:spPr>
        <p:txBody>
          <a:bodyPr vert="horz" wrap="none" lIns="0" tIns="45720" rIns="0" bIns="45720" rtlCol="0" anchor="ctr">
            <a:spAutoFit/>
          </a:bodyPr>
          <a:lstStyle>
            <a:lvl1pPr>
              <a:defRPr lang="de-DE" sz="675"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6F4BC353-96E2-4539-8FB3-DE173465FFE3}" type="datetime1">
              <a:rPr lang="fr-FR" smtClean="0"/>
              <a:t>20/02/2020</a:t>
            </a:fld>
            <a:endParaRPr lang="de-DE" dirty="0"/>
          </a:p>
        </p:txBody>
      </p:sp>
    </p:spTree>
    <p:extLst>
      <p:ext uri="{BB962C8B-B14F-4D97-AF65-F5344CB8AC3E}">
        <p14:creationId xmlns:p14="http://schemas.microsoft.com/office/powerpoint/2010/main" val="255022005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hf hdr="0" ftr="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3">
          <p15:clr>
            <a:srgbClr val="F26B43"/>
          </p15:clr>
        </p15:guide>
        <p15:guide id="2" pos="7537">
          <p15:clr>
            <a:srgbClr val="F26B43"/>
          </p15:clr>
        </p15:guide>
        <p15:guide id="3" orient="horz" pos="142">
          <p15:clr>
            <a:srgbClr val="F26B43"/>
          </p15:clr>
        </p15:guide>
        <p15:guide id="4" orient="horz" pos="4164">
          <p15:clr>
            <a:srgbClr val="F26B43"/>
          </p15:clr>
        </p15:guide>
        <p15:guide id="5" orient="horz" pos="4020">
          <p15:clr>
            <a:srgbClr val="F26B43"/>
          </p15:clr>
        </p15:guide>
        <p15:guide id="6" pos="257">
          <p15:clr>
            <a:srgbClr val="F26B43"/>
          </p15:clr>
        </p15:guide>
        <p15:guide id="7" pos="74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43">
            <a:extLst>
              <a:ext uri="{BEBA8EAE-BF5A-486C-A8C5-ECC9F3942E4B}">
                <a14:imgProps xmlns:a14="http://schemas.microsoft.com/office/drawing/2010/main">
                  <a14:imgLayer r:embed="rId44">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783022" y="4926384"/>
            <a:ext cx="5839479"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A98802C2-8544-4080-8D65-2F013C7F2117}" type="datetime1">
              <a:rPr lang="fr-FR" smtClean="0"/>
              <a:t>20/02/2020</a:t>
            </a:fld>
            <a:endParaRPr lang="de-DE"/>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de-DE"/>
              <a:t>Seite </a:t>
            </a:r>
            <a:fld id="{3A8B5DB7-81A8-4ED4-916B-6B23CD603687}" type="slidenum">
              <a:rPr smtClean="0"/>
              <a:pPr/>
              <a:t>‹Nr.›</a:t>
            </a:fld>
            <a:endParaRPr/>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644649"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de-DE"/>
              <a:t>Mastertextformat bearbeiten</a:t>
            </a:r>
          </a:p>
          <a:p>
            <a:pPr lvl="1">
              <a:buClr>
                <a:schemeClr val="accent1"/>
              </a:buClr>
            </a:pPr>
            <a:r>
              <a:rPr lang="de-DE"/>
              <a:t>Zweite Ebene</a:t>
            </a:r>
          </a:p>
          <a:p>
            <a:pPr lvl="2">
              <a:buClr>
                <a:schemeClr val="accent1"/>
              </a:buClr>
            </a:pPr>
            <a:r>
              <a:rPr lang="de-DE"/>
              <a:t>Dritte Ebene</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endParaRPr lang="de-DE"/>
          </a:p>
        </p:txBody>
      </p:sp>
    </p:spTree>
    <p:extLst>
      <p:ext uri="{BB962C8B-B14F-4D97-AF65-F5344CB8AC3E}">
        <p14:creationId xmlns:p14="http://schemas.microsoft.com/office/powerpoint/2010/main" val="415853874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Lst>
  <p:transition>
    <p:fade/>
  </p:transition>
  <p:hf hdr="0" ft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40">
            <a:extLst>
              <a:ext uri="{BEBA8EAE-BF5A-486C-A8C5-ECC9F3942E4B}">
                <a14:imgProps xmlns:a14="http://schemas.microsoft.com/office/drawing/2010/main">
                  <a14:imgLayer r:embed="rId41">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783022" y="4926384"/>
            <a:ext cx="5839479"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9E8756A6-9FF4-4EAD-A8D1-E3613F05794A}" type="datetime1">
              <a:rPr lang="fr-FR" smtClean="0"/>
              <a:t>20/02/2020</a:t>
            </a:fld>
            <a:endParaRPr lang="de-DE" dirty="0"/>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de-DE" dirty="0"/>
              <a:t>Seite </a:t>
            </a:r>
            <a:fld id="{3A8B5DB7-81A8-4ED4-916B-6B23CD603687}" type="slidenum">
              <a:rPr smtClean="0"/>
              <a:pPr/>
              <a:t>‹Nr.›</a:t>
            </a:fld>
            <a:endParaRPr dirty="0"/>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644649"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de-DE" dirty="0"/>
              <a:t>Mastertextformat bearbeiten</a:t>
            </a:r>
          </a:p>
          <a:p>
            <a:pPr lvl="1">
              <a:buClr>
                <a:schemeClr val="accent1"/>
              </a:buClr>
            </a:pPr>
            <a:r>
              <a:rPr lang="de-DE" dirty="0"/>
              <a:t>Zweite Ebene</a:t>
            </a:r>
          </a:p>
          <a:p>
            <a:pPr lvl="2">
              <a:buClr>
                <a:schemeClr val="accent1"/>
              </a:buClr>
            </a:pPr>
            <a:r>
              <a:rPr lang="de-DE" dirty="0"/>
              <a:t>Dritte Ebene</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endParaRPr lang="de-DE" dirty="0"/>
          </a:p>
        </p:txBody>
      </p:sp>
    </p:spTree>
    <p:extLst>
      <p:ext uri="{BB962C8B-B14F-4D97-AF65-F5344CB8AC3E}">
        <p14:creationId xmlns:p14="http://schemas.microsoft.com/office/powerpoint/2010/main" val="361557427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3986" r:id="rId28"/>
    <p:sldLayoutId id="2147483987" r:id="rId29"/>
    <p:sldLayoutId id="2147483988" r:id="rId30"/>
    <p:sldLayoutId id="2147483989" r:id="rId31"/>
    <p:sldLayoutId id="2147483990" r:id="rId32"/>
    <p:sldLayoutId id="2147483991" r:id="rId33"/>
    <p:sldLayoutId id="2147483992" r:id="rId34"/>
    <p:sldLayoutId id="2147483993" r:id="rId35"/>
    <p:sldLayoutId id="2147483994" r:id="rId36"/>
    <p:sldLayoutId id="2147483995" r:id="rId37"/>
    <p:sldLayoutId id="2147483996" r:id="rId38"/>
  </p:sldLayoutIdLst>
  <p:transition>
    <p:fade/>
  </p:transition>
  <p:hf hdr="0" ft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developpp.de/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image" Target="../media/image60.jpe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5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hyperlink" Target="http://www.developpp.de/en"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89.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89.xml"/><Relationship Id="rId4" Type="http://schemas.openxmlformats.org/officeDocument/2006/relationships/image" Target="../media/image66.jp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89.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89.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6.xml"/><Relationship Id="rId1" Type="http://schemas.openxmlformats.org/officeDocument/2006/relationships/video" Target="https://www.youtube.com/embed/wf4Z32aOy7U" TargetMode="External"/><Relationship Id="rId6" Type="http://schemas.openxmlformats.org/officeDocument/2006/relationships/image" Target="../media/image68.png"/><Relationship Id="rId5" Type="http://schemas.openxmlformats.org/officeDocument/2006/relationships/image" Target="../media/image53.png"/><Relationship Id="rId4" Type="http://schemas.openxmlformats.org/officeDocument/2006/relationships/hyperlink" Target="https://www.youtube.com/watch?v=wf4Z32aOy7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8.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2.png"/><Relationship Id="rId4" Type="http://schemas.openxmlformats.org/officeDocument/2006/relationships/diagramLayout" Target="../diagrams/layout1.xml"/><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21.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21.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1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E7ECFA8-1631-47E7-8715-29E008C272F2}"/>
              </a:ext>
            </a:extLst>
          </p:cNvPr>
          <p:cNvSpPr>
            <a:spLocks noGrp="1"/>
          </p:cNvSpPr>
          <p:nvPr>
            <p:ph type="title"/>
          </p:nvPr>
        </p:nvSpPr>
        <p:spPr>
          <a:xfrm>
            <a:off x="699848" y="2266746"/>
            <a:ext cx="7971711" cy="360099"/>
          </a:xfrm>
        </p:spPr>
        <p:txBody>
          <a:bodyPr/>
          <a:lstStyle/>
          <a:p>
            <a:r>
              <a:rPr lang="de-DE" dirty="0"/>
              <a:t>Le </a:t>
            </a:r>
            <a:r>
              <a:rPr lang="de-DE" dirty="0" err="1"/>
              <a:t>programme</a:t>
            </a:r>
            <a:r>
              <a:rPr lang="de-DE" dirty="0"/>
              <a:t> develoPPP.de</a:t>
            </a:r>
          </a:p>
        </p:txBody>
      </p:sp>
      <p:sp>
        <p:nvSpPr>
          <p:cNvPr id="8" name="Textplatzhalter 7">
            <a:extLst>
              <a:ext uri="{FF2B5EF4-FFF2-40B4-BE49-F238E27FC236}">
                <a16:creationId xmlns:a16="http://schemas.microsoft.com/office/drawing/2014/main" id="{5D2CAE49-4278-4400-BE0C-ABAB00CF31EB}"/>
              </a:ext>
            </a:extLst>
          </p:cNvPr>
          <p:cNvSpPr>
            <a:spLocks noGrp="1"/>
          </p:cNvSpPr>
          <p:nvPr>
            <p:ph type="body" sz="quarter" idx="10"/>
          </p:nvPr>
        </p:nvSpPr>
        <p:spPr>
          <a:xfrm>
            <a:off x="699848" y="2775458"/>
            <a:ext cx="7970837" cy="219291"/>
          </a:xfrm>
        </p:spPr>
        <p:txBody>
          <a:bodyPr/>
          <a:lstStyle/>
          <a:p>
            <a:r>
              <a:rPr lang="de-DE" b="1" dirty="0">
                <a:hlinkClick r:id="rId3"/>
              </a:rPr>
              <a:t>www.develoPPP.de/en</a:t>
            </a:r>
            <a:endParaRPr lang="de-DE" b="1" dirty="0"/>
          </a:p>
        </p:txBody>
      </p:sp>
      <p:pic>
        <p:nvPicPr>
          <p:cNvPr id="2" name="Grafik 1">
            <a:extLst>
              <a:ext uri="{FF2B5EF4-FFF2-40B4-BE49-F238E27FC236}">
                <a16:creationId xmlns:a16="http://schemas.microsoft.com/office/drawing/2014/main" id="{97D89543-3BA0-4A5D-BE67-FAAC7EAF9B5B}"/>
              </a:ext>
            </a:extLst>
          </p:cNvPr>
          <p:cNvPicPr>
            <a:picLocks noChangeAspect="1"/>
          </p:cNvPicPr>
          <p:nvPr/>
        </p:nvPicPr>
        <p:blipFill>
          <a:blip r:embed="rId4"/>
          <a:stretch>
            <a:fillRect/>
          </a:stretch>
        </p:blipFill>
        <p:spPr>
          <a:xfrm>
            <a:off x="6265333" y="4181581"/>
            <a:ext cx="1684138" cy="671453"/>
          </a:xfrm>
          <a:prstGeom prst="rect">
            <a:avLst/>
          </a:prstGeom>
        </p:spPr>
      </p:pic>
    </p:spTree>
    <p:extLst>
      <p:ext uri="{BB962C8B-B14F-4D97-AF65-F5344CB8AC3E}">
        <p14:creationId xmlns:p14="http://schemas.microsoft.com/office/powerpoint/2010/main" val="25641027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DFCEC34-CB35-4210-95B4-01C878607E9F}"/>
              </a:ext>
            </a:extLst>
          </p:cNvPr>
          <p:cNvSpPr>
            <a:spLocks noGrp="1"/>
          </p:cNvSpPr>
          <p:nvPr>
            <p:ph type="body" sz="quarter" idx="13"/>
          </p:nvPr>
        </p:nvSpPr>
        <p:spPr/>
        <p:txBody>
          <a:bodyPr/>
          <a:lstStyle/>
          <a:p>
            <a:r>
              <a:rPr lang="de-DE" sz="1600" dirty="0"/>
              <a:t>…</a:t>
            </a:r>
            <a:r>
              <a:rPr lang="de-DE" sz="1600" dirty="0" err="1"/>
              <a:t>durent</a:t>
            </a:r>
            <a:r>
              <a:rPr lang="de-DE" sz="1600" dirty="0"/>
              <a:t> au maximum 3 ans</a:t>
            </a:r>
          </a:p>
          <a:p>
            <a:endParaRPr lang="de-DE" dirty="0"/>
          </a:p>
          <a:p>
            <a:endParaRPr lang="de-DE" dirty="0"/>
          </a:p>
        </p:txBody>
      </p:sp>
      <p:sp>
        <p:nvSpPr>
          <p:cNvPr id="5" name="Titel 4">
            <a:extLst>
              <a:ext uri="{FF2B5EF4-FFF2-40B4-BE49-F238E27FC236}">
                <a16:creationId xmlns:a16="http://schemas.microsoft.com/office/drawing/2014/main" id="{940C10C0-5615-43FD-A5DF-957A13CC1E03}"/>
              </a:ext>
            </a:extLst>
          </p:cNvPr>
          <p:cNvSpPr>
            <a:spLocks noGrp="1"/>
          </p:cNvSpPr>
          <p:nvPr>
            <p:ph type="title"/>
          </p:nvPr>
        </p:nvSpPr>
        <p:spPr/>
        <p:txBody>
          <a:bodyPr/>
          <a:lstStyle/>
          <a:p>
            <a:r>
              <a:rPr lang="fr-FR" sz="2100" dirty="0"/>
              <a:t>Les projets par develoPPP.de en un coup d’œil</a:t>
            </a:r>
            <a:endParaRPr lang="de-DE" sz="2100" dirty="0"/>
          </a:p>
        </p:txBody>
      </p:sp>
      <p:sp>
        <p:nvSpPr>
          <p:cNvPr id="4" name="Foliennummernplatzhalter 3">
            <a:extLst>
              <a:ext uri="{FF2B5EF4-FFF2-40B4-BE49-F238E27FC236}">
                <a16:creationId xmlns:a16="http://schemas.microsoft.com/office/drawing/2014/main" id="{024ACA0F-D06E-47EB-A968-E9455ADF1F60}"/>
              </a:ext>
            </a:extLst>
          </p:cNvPr>
          <p:cNvSpPr>
            <a:spLocks noGrp="1"/>
          </p:cNvSpPr>
          <p:nvPr>
            <p:ph type="sldNum" sz="quarter" idx="12"/>
          </p:nvPr>
        </p:nvSpPr>
        <p:spPr/>
        <p:txBody>
          <a:bodyPr/>
          <a:lstStyle/>
          <a:p>
            <a:fld id="{063C0338-92C5-49A0-A050-446A1E28AE21}" type="slidenum">
              <a:rPr lang="de-DE" smtClean="0"/>
              <a:t>10</a:t>
            </a:fld>
            <a:endParaRPr lang="de-DE"/>
          </a:p>
        </p:txBody>
      </p:sp>
      <p:sp>
        <p:nvSpPr>
          <p:cNvPr id="7" name="Ellipse 6">
            <a:extLst>
              <a:ext uri="{FF2B5EF4-FFF2-40B4-BE49-F238E27FC236}">
                <a16:creationId xmlns:a16="http://schemas.microsoft.com/office/drawing/2014/main" id="{4672C3E3-59B4-4E5E-8B51-FBC2882425BC}"/>
              </a:ext>
            </a:extLst>
          </p:cNvPr>
          <p:cNvSpPr/>
          <p:nvPr/>
        </p:nvSpPr>
        <p:spPr bwMode="auto">
          <a:xfrm>
            <a:off x="736966" y="1770624"/>
            <a:ext cx="2549739" cy="1187960"/>
          </a:xfrm>
          <a:prstGeom prst="ellipse">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r>
              <a:rPr lang="de-DE" sz="1400" dirty="0" err="1">
                <a:solidFill>
                  <a:srgbClr val="000000"/>
                </a:solidFill>
              </a:rPr>
              <a:t>Contribution</a:t>
            </a:r>
            <a:r>
              <a:rPr lang="de-DE" sz="1400" dirty="0">
                <a:solidFill>
                  <a:srgbClr val="000000"/>
                </a:solidFill>
              </a:rPr>
              <a:t> </a:t>
            </a:r>
            <a:r>
              <a:rPr lang="de-DE" sz="1400" dirty="0" err="1">
                <a:solidFill>
                  <a:srgbClr val="000000"/>
                </a:solidFill>
              </a:rPr>
              <a:t>publique</a:t>
            </a:r>
            <a:r>
              <a:rPr lang="de-DE" sz="1400" dirty="0">
                <a:solidFill>
                  <a:srgbClr val="000000"/>
                </a:solidFill>
              </a:rPr>
              <a:t>: (max. 50% des </a:t>
            </a:r>
            <a:r>
              <a:rPr lang="fr-FR" altLang="fr-FR" sz="1400" dirty="0">
                <a:cs typeface="Arial" panose="020B0604020202020204" pitchFamily="34" charset="0"/>
              </a:rPr>
              <a:t>coûts</a:t>
            </a:r>
            <a:r>
              <a:rPr lang="de-DE" sz="1400" dirty="0">
                <a:solidFill>
                  <a:srgbClr val="000000"/>
                </a:solidFill>
              </a:rPr>
              <a:t> </a:t>
            </a:r>
            <a:r>
              <a:rPr lang="de-DE" sz="1400" dirty="0" err="1">
                <a:solidFill>
                  <a:srgbClr val="000000"/>
                </a:solidFill>
              </a:rPr>
              <a:t>totaux</a:t>
            </a:r>
            <a:r>
              <a:rPr lang="de-DE" sz="1400" dirty="0">
                <a:solidFill>
                  <a:srgbClr val="000000"/>
                </a:solidFill>
              </a:rPr>
              <a:t>)</a:t>
            </a:r>
          </a:p>
        </p:txBody>
      </p:sp>
      <p:sp>
        <p:nvSpPr>
          <p:cNvPr id="8" name="Ellipse 7">
            <a:extLst>
              <a:ext uri="{FF2B5EF4-FFF2-40B4-BE49-F238E27FC236}">
                <a16:creationId xmlns:a16="http://schemas.microsoft.com/office/drawing/2014/main" id="{6CF30015-B2DC-4CFE-884F-E49D4D346A19}"/>
              </a:ext>
            </a:extLst>
          </p:cNvPr>
          <p:cNvSpPr/>
          <p:nvPr/>
        </p:nvSpPr>
        <p:spPr bwMode="auto">
          <a:xfrm>
            <a:off x="832131" y="3093782"/>
            <a:ext cx="2454574" cy="1131123"/>
          </a:xfrm>
          <a:prstGeom prst="ellipse">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r>
              <a:rPr lang="de-DE" sz="1400" dirty="0" err="1">
                <a:solidFill>
                  <a:srgbClr val="000000"/>
                </a:solidFill>
              </a:rPr>
              <a:t>Contribution</a:t>
            </a:r>
            <a:r>
              <a:rPr lang="de-DE" sz="1400" dirty="0">
                <a:solidFill>
                  <a:srgbClr val="000000"/>
                </a:solidFill>
              </a:rPr>
              <a:t> </a:t>
            </a:r>
            <a:r>
              <a:rPr lang="de-DE" sz="1400" dirty="0" err="1">
                <a:solidFill>
                  <a:srgbClr val="000000"/>
                </a:solidFill>
              </a:rPr>
              <a:t>privée</a:t>
            </a:r>
            <a:r>
              <a:rPr lang="de-DE" sz="1400" dirty="0">
                <a:solidFill>
                  <a:srgbClr val="000000"/>
                </a:solidFill>
              </a:rPr>
              <a:t>: </a:t>
            </a:r>
          </a:p>
          <a:p>
            <a:pPr lvl="0"/>
            <a:r>
              <a:rPr lang="de-DE" sz="1400" dirty="0">
                <a:solidFill>
                  <a:srgbClr val="000000"/>
                </a:solidFill>
              </a:rPr>
              <a:t>(au </a:t>
            </a:r>
            <a:r>
              <a:rPr lang="de-DE" sz="1400" dirty="0" err="1">
                <a:solidFill>
                  <a:srgbClr val="000000"/>
                </a:solidFill>
              </a:rPr>
              <a:t>moins</a:t>
            </a:r>
            <a:r>
              <a:rPr lang="de-DE" sz="1400" dirty="0">
                <a:solidFill>
                  <a:srgbClr val="000000"/>
                </a:solidFill>
              </a:rPr>
              <a:t> 50% des </a:t>
            </a:r>
            <a:r>
              <a:rPr lang="fr-FR" altLang="fr-FR" sz="1400" dirty="0">
                <a:cs typeface="Arial" panose="020B0604020202020204" pitchFamily="34" charset="0"/>
              </a:rPr>
              <a:t>coûts</a:t>
            </a:r>
            <a:r>
              <a:rPr lang="de-DE" sz="1400" dirty="0">
                <a:solidFill>
                  <a:srgbClr val="000000"/>
                </a:solidFill>
              </a:rPr>
              <a:t> </a:t>
            </a:r>
            <a:r>
              <a:rPr lang="de-DE" sz="1400" dirty="0" err="1">
                <a:solidFill>
                  <a:srgbClr val="000000"/>
                </a:solidFill>
              </a:rPr>
              <a:t>totaux</a:t>
            </a:r>
            <a:r>
              <a:rPr lang="de-DE" sz="1400" dirty="0">
                <a:solidFill>
                  <a:srgbClr val="000000"/>
                </a:solidFill>
              </a:rPr>
              <a:t>)</a:t>
            </a:r>
          </a:p>
        </p:txBody>
      </p:sp>
      <p:sp>
        <p:nvSpPr>
          <p:cNvPr id="9" name="Rechteck 8">
            <a:extLst>
              <a:ext uri="{FF2B5EF4-FFF2-40B4-BE49-F238E27FC236}">
                <a16:creationId xmlns:a16="http://schemas.microsoft.com/office/drawing/2014/main" id="{880E61B7-0BFD-400B-8486-B7CFD72D95AB}"/>
              </a:ext>
            </a:extLst>
          </p:cNvPr>
          <p:cNvSpPr/>
          <p:nvPr/>
        </p:nvSpPr>
        <p:spPr bwMode="auto">
          <a:xfrm>
            <a:off x="4131252" y="2237567"/>
            <a:ext cx="1128401" cy="1313464"/>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defRPr/>
            </a:pPr>
            <a:r>
              <a:rPr lang="de-DE" sz="1400" dirty="0" err="1">
                <a:solidFill>
                  <a:srgbClr val="6E6452"/>
                </a:solidFill>
                <a:latin typeface="Arial" charset="0"/>
              </a:rPr>
              <a:t>Projet</a:t>
            </a:r>
            <a:r>
              <a:rPr lang="de-DE" sz="1400" dirty="0">
                <a:solidFill>
                  <a:srgbClr val="6E6452"/>
                </a:solidFill>
                <a:latin typeface="Arial" charset="0"/>
              </a:rPr>
              <a:t> </a:t>
            </a:r>
          </a:p>
          <a:p>
            <a:pPr eaLnBrk="0" fontAlgn="base" hangingPunct="0">
              <a:spcBef>
                <a:spcPct val="0"/>
              </a:spcBef>
              <a:spcAft>
                <a:spcPct val="0"/>
              </a:spcAft>
              <a:defRPr/>
            </a:pPr>
            <a:r>
              <a:rPr lang="de-DE" sz="1400" dirty="0" err="1">
                <a:solidFill>
                  <a:schemeClr val="tx1">
                    <a:lumMod val="75000"/>
                    <a:lumOff val="25000"/>
                  </a:schemeClr>
                </a:solidFill>
                <a:latin typeface="Arial" charset="0"/>
              </a:rPr>
              <a:t>Objectifs</a:t>
            </a:r>
            <a:endParaRPr lang="de-DE" sz="1400" dirty="0">
              <a:solidFill>
                <a:schemeClr val="tx1">
                  <a:lumMod val="75000"/>
                  <a:lumOff val="25000"/>
                </a:schemeClr>
              </a:solidFill>
              <a:latin typeface="Arial" charset="0"/>
            </a:endParaRPr>
          </a:p>
          <a:p>
            <a:pPr eaLnBrk="0" fontAlgn="base" hangingPunct="0">
              <a:spcBef>
                <a:spcPct val="0"/>
              </a:spcBef>
              <a:spcAft>
                <a:spcPct val="0"/>
              </a:spcAft>
              <a:defRPr/>
            </a:pPr>
            <a:r>
              <a:rPr lang="de-DE" sz="1400" dirty="0" err="1">
                <a:solidFill>
                  <a:schemeClr val="tx1">
                    <a:lumMod val="75000"/>
                    <a:lumOff val="25000"/>
                  </a:schemeClr>
                </a:solidFill>
                <a:latin typeface="Arial" charset="0"/>
              </a:rPr>
              <a:t>Indicateur</a:t>
            </a:r>
            <a:r>
              <a:rPr lang="de-DE" sz="1400" dirty="0">
                <a:solidFill>
                  <a:schemeClr val="tx1">
                    <a:lumMod val="75000"/>
                    <a:lumOff val="25000"/>
                  </a:schemeClr>
                </a:solidFill>
                <a:latin typeface="Arial" charset="0"/>
              </a:rPr>
              <a:t> 1</a:t>
            </a:r>
          </a:p>
          <a:p>
            <a:pPr eaLnBrk="0" fontAlgn="base" hangingPunct="0">
              <a:spcBef>
                <a:spcPct val="0"/>
              </a:spcBef>
              <a:spcAft>
                <a:spcPct val="0"/>
              </a:spcAft>
              <a:defRPr/>
            </a:pPr>
            <a:r>
              <a:rPr lang="de-DE" sz="1400" dirty="0" err="1">
                <a:solidFill>
                  <a:schemeClr val="tx1">
                    <a:lumMod val="75000"/>
                    <a:lumOff val="25000"/>
                  </a:schemeClr>
                </a:solidFill>
                <a:latin typeface="Arial" charset="0"/>
              </a:rPr>
              <a:t>Indicateur</a:t>
            </a:r>
            <a:r>
              <a:rPr lang="de-DE" sz="1400" dirty="0">
                <a:solidFill>
                  <a:schemeClr val="tx1">
                    <a:lumMod val="75000"/>
                    <a:lumOff val="25000"/>
                  </a:schemeClr>
                </a:solidFill>
                <a:latin typeface="Arial" charset="0"/>
              </a:rPr>
              <a:t> 2</a:t>
            </a:r>
          </a:p>
          <a:p>
            <a:pPr eaLnBrk="0" fontAlgn="base" hangingPunct="0">
              <a:spcBef>
                <a:spcPct val="0"/>
              </a:spcBef>
              <a:spcAft>
                <a:spcPct val="0"/>
              </a:spcAft>
              <a:defRPr/>
            </a:pPr>
            <a:r>
              <a:rPr lang="de-DE" sz="1400" dirty="0" err="1">
                <a:solidFill>
                  <a:schemeClr val="tx1">
                    <a:lumMod val="75000"/>
                    <a:lumOff val="25000"/>
                  </a:schemeClr>
                </a:solidFill>
                <a:latin typeface="Arial" charset="0"/>
              </a:rPr>
              <a:t>Indicateur</a:t>
            </a:r>
            <a:r>
              <a:rPr lang="de-DE" sz="1400" dirty="0">
                <a:solidFill>
                  <a:schemeClr val="tx1">
                    <a:lumMod val="75000"/>
                    <a:lumOff val="25000"/>
                  </a:schemeClr>
                </a:solidFill>
                <a:latin typeface="Arial" charset="0"/>
              </a:rPr>
              <a:t> 3</a:t>
            </a:r>
          </a:p>
          <a:p>
            <a:pPr eaLnBrk="0" fontAlgn="base" hangingPunct="0">
              <a:spcBef>
                <a:spcPct val="0"/>
              </a:spcBef>
              <a:spcAft>
                <a:spcPct val="0"/>
              </a:spcAft>
              <a:defRPr/>
            </a:pPr>
            <a:r>
              <a:rPr lang="de-DE" sz="1400" dirty="0">
                <a:solidFill>
                  <a:srgbClr val="6E6452"/>
                </a:solidFill>
                <a:latin typeface="Arial" charset="0"/>
              </a:rPr>
              <a:t>…</a:t>
            </a:r>
          </a:p>
        </p:txBody>
      </p:sp>
      <p:sp>
        <p:nvSpPr>
          <p:cNvPr id="10" name="Textfeld 9">
            <a:extLst>
              <a:ext uri="{FF2B5EF4-FFF2-40B4-BE49-F238E27FC236}">
                <a16:creationId xmlns:a16="http://schemas.microsoft.com/office/drawing/2014/main" id="{AE07598E-A3F7-4786-8B7B-8D7AB568430F}"/>
              </a:ext>
            </a:extLst>
          </p:cNvPr>
          <p:cNvSpPr txBox="1"/>
          <p:nvPr/>
        </p:nvSpPr>
        <p:spPr>
          <a:xfrm>
            <a:off x="6402824" y="1770624"/>
            <a:ext cx="2258384" cy="2031325"/>
          </a:xfrm>
          <a:prstGeom prst="rect">
            <a:avLst/>
          </a:prstGeom>
          <a:noFill/>
          <a:ln>
            <a:solidFill>
              <a:schemeClr val="tx1"/>
            </a:solidFill>
          </a:ln>
        </p:spPr>
        <p:txBody>
          <a:bodyPr wrap="square" rtlCol="0">
            <a:spAutoFit/>
          </a:bodyPr>
          <a:lstStyle/>
          <a:p>
            <a:pPr eaLnBrk="0" fontAlgn="base" hangingPunct="0">
              <a:spcBef>
                <a:spcPct val="0"/>
              </a:spcBef>
              <a:spcAft>
                <a:spcPct val="0"/>
              </a:spcAft>
              <a:defRPr/>
            </a:pPr>
            <a:r>
              <a:rPr lang="de-DE" sz="1400" dirty="0">
                <a:solidFill>
                  <a:srgbClr val="000000"/>
                </a:solidFill>
              </a:rPr>
              <a:t>La </a:t>
            </a:r>
            <a:r>
              <a:rPr lang="de-DE" sz="1400" dirty="0" err="1">
                <a:solidFill>
                  <a:srgbClr val="000000"/>
                </a:solidFill>
              </a:rPr>
              <a:t>groupe</a:t>
            </a:r>
            <a:r>
              <a:rPr lang="de-DE" sz="1400" dirty="0">
                <a:solidFill>
                  <a:srgbClr val="000000"/>
                </a:solidFill>
              </a:rPr>
              <a:t> </a:t>
            </a:r>
            <a:r>
              <a:rPr lang="de-DE" sz="1400" dirty="0" err="1">
                <a:solidFill>
                  <a:srgbClr val="000000"/>
                </a:solidFill>
              </a:rPr>
              <a:t>ciblée</a:t>
            </a:r>
            <a:r>
              <a:rPr lang="de-DE" sz="1400" dirty="0">
                <a:solidFill>
                  <a:srgbClr val="000000"/>
                </a:solidFill>
              </a:rPr>
              <a:t>, par exemple:</a:t>
            </a:r>
          </a:p>
          <a:p>
            <a:pPr marL="214313" indent="-214313" eaLnBrk="0" fontAlgn="base" hangingPunct="0">
              <a:spcBef>
                <a:spcPct val="0"/>
              </a:spcBef>
              <a:spcAft>
                <a:spcPct val="0"/>
              </a:spcAft>
              <a:buFont typeface="Wingdings" panose="05000000000000000000" pitchFamily="2" charset="2"/>
              <a:buChar char="Ø"/>
              <a:defRPr/>
            </a:pPr>
            <a:r>
              <a:rPr lang="de-DE" sz="1400" dirty="0">
                <a:solidFill>
                  <a:srgbClr val="000000"/>
                </a:solidFill>
              </a:rPr>
              <a:t>Des </a:t>
            </a:r>
            <a:r>
              <a:rPr lang="de-DE" sz="1400" dirty="0" err="1">
                <a:solidFill>
                  <a:srgbClr val="000000"/>
                </a:solidFill>
              </a:rPr>
              <a:t>petits</a:t>
            </a:r>
            <a:r>
              <a:rPr lang="de-DE" sz="1400" dirty="0">
                <a:solidFill>
                  <a:srgbClr val="000000"/>
                </a:solidFill>
              </a:rPr>
              <a:t> </a:t>
            </a:r>
            <a:r>
              <a:rPr lang="de-DE" sz="1400" dirty="0" err="1">
                <a:solidFill>
                  <a:srgbClr val="000000"/>
                </a:solidFill>
              </a:rPr>
              <a:t>agriculteurs</a:t>
            </a:r>
            <a:endParaRPr lang="de-DE" sz="1400" dirty="0">
              <a:solidFill>
                <a:srgbClr val="000000"/>
              </a:solidFill>
            </a:endParaRPr>
          </a:p>
          <a:p>
            <a:pPr marL="214313" indent="-214313" eaLnBrk="0" fontAlgn="base" hangingPunct="0">
              <a:spcBef>
                <a:spcPct val="0"/>
              </a:spcBef>
              <a:spcAft>
                <a:spcPct val="0"/>
              </a:spcAft>
              <a:buFont typeface="Wingdings" panose="05000000000000000000" pitchFamily="2" charset="2"/>
              <a:buChar char="Ø"/>
              <a:defRPr/>
            </a:pPr>
            <a:r>
              <a:rPr lang="de-DE" sz="1400" dirty="0">
                <a:solidFill>
                  <a:srgbClr val="000000"/>
                </a:solidFill>
              </a:rPr>
              <a:t>Des </a:t>
            </a:r>
            <a:r>
              <a:rPr lang="de-DE" sz="1400" dirty="0" err="1">
                <a:solidFill>
                  <a:srgbClr val="000000"/>
                </a:solidFill>
              </a:rPr>
              <a:t>chomeurs</a:t>
            </a:r>
            <a:endParaRPr lang="de-DE" sz="1400" dirty="0">
              <a:solidFill>
                <a:srgbClr val="000000"/>
              </a:solidFill>
            </a:endParaRPr>
          </a:p>
          <a:p>
            <a:pPr marL="214313" indent="-214313" eaLnBrk="0" fontAlgn="base" hangingPunct="0">
              <a:spcBef>
                <a:spcPct val="0"/>
              </a:spcBef>
              <a:spcAft>
                <a:spcPct val="0"/>
              </a:spcAft>
              <a:buFont typeface="Wingdings" panose="05000000000000000000" pitchFamily="2" charset="2"/>
              <a:buChar char="Ø"/>
              <a:defRPr/>
            </a:pPr>
            <a:r>
              <a:rPr lang="de-DE" sz="1400" dirty="0">
                <a:solidFill>
                  <a:srgbClr val="000000"/>
                </a:solidFill>
              </a:rPr>
              <a:t>Des </a:t>
            </a:r>
            <a:r>
              <a:rPr lang="de-DE" sz="1400" dirty="0" err="1">
                <a:solidFill>
                  <a:srgbClr val="000000"/>
                </a:solidFill>
              </a:rPr>
              <a:t>femmes</a:t>
            </a:r>
            <a:endParaRPr lang="de-DE" sz="1400" dirty="0">
              <a:solidFill>
                <a:srgbClr val="000000"/>
              </a:solidFill>
            </a:endParaRPr>
          </a:p>
          <a:p>
            <a:pPr marL="214313" indent="-214313" eaLnBrk="0" fontAlgn="base" hangingPunct="0">
              <a:spcBef>
                <a:spcPct val="0"/>
              </a:spcBef>
              <a:spcAft>
                <a:spcPct val="0"/>
              </a:spcAft>
              <a:buFont typeface="Wingdings" panose="05000000000000000000" pitchFamily="2" charset="2"/>
              <a:buChar char="Ø"/>
              <a:defRPr/>
            </a:pPr>
            <a:r>
              <a:rPr lang="de-DE" sz="1400" dirty="0">
                <a:solidFill>
                  <a:srgbClr val="000000"/>
                </a:solidFill>
              </a:rPr>
              <a:t>Des </a:t>
            </a:r>
            <a:r>
              <a:rPr lang="de-DE" sz="1400" dirty="0" err="1">
                <a:solidFill>
                  <a:srgbClr val="000000"/>
                </a:solidFill>
              </a:rPr>
              <a:t>jeunes</a:t>
            </a:r>
            <a:endParaRPr lang="de-DE" sz="1400" dirty="0">
              <a:solidFill>
                <a:srgbClr val="000000"/>
              </a:solidFill>
            </a:endParaRPr>
          </a:p>
          <a:p>
            <a:pPr marL="214313" indent="-214313" eaLnBrk="0" fontAlgn="base" hangingPunct="0">
              <a:spcBef>
                <a:spcPct val="0"/>
              </a:spcBef>
              <a:spcAft>
                <a:spcPct val="0"/>
              </a:spcAft>
              <a:buFont typeface="Wingdings" panose="05000000000000000000" pitchFamily="2" charset="2"/>
              <a:buChar char="Ø"/>
              <a:defRPr/>
            </a:pPr>
            <a:r>
              <a:rPr lang="de-DE" sz="1400" dirty="0">
                <a:solidFill>
                  <a:srgbClr val="000000"/>
                </a:solidFill>
              </a:rPr>
              <a:t>La </a:t>
            </a:r>
            <a:r>
              <a:rPr lang="de-DE" sz="1400" dirty="0" err="1">
                <a:solidFill>
                  <a:srgbClr val="000000"/>
                </a:solidFill>
              </a:rPr>
              <a:t>population</a:t>
            </a:r>
            <a:r>
              <a:rPr lang="de-DE" sz="1400" dirty="0">
                <a:solidFill>
                  <a:srgbClr val="000000"/>
                </a:solidFill>
              </a:rPr>
              <a:t> </a:t>
            </a:r>
            <a:r>
              <a:rPr lang="de-DE" sz="1400" dirty="0" err="1">
                <a:solidFill>
                  <a:srgbClr val="000000"/>
                </a:solidFill>
              </a:rPr>
              <a:t>d‘une</a:t>
            </a:r>
            <a:r>
              <a:rPr lang="de-DE" sz="1400" dirty="0">
                <a:solidFill>
                  <a:srgbClr val="000000"/>
                </a:solidFill>
              </a:rPr>
              <a:t> </a:t>
            </a:r>
            <a:r>
              <a:rPr lang="de-DE" sz="1400" dirty="0" err="1">
                <a:solidFill>
                  <a:srgbClr val="000000"/>
                </a:solidFill>
              </a:rPr>
              <a:t>certaine</a:t>
            </a:r>
            <a:r>
              <a:rPr lang="de-DE" sz="1400" dirty="0">
                <a:solidFill>
                  <a:srgbClr val="000000"/>
                </a:solidFill>
              </a:rPr>
              <a:t> </a:t>
            </a:r>
            <a:r>
              <a:rPr lang="de-DE" sz="1400" dirty="0" err="1">
                <a:solidFill>
                  <a:srgbClr val="000000"/>
                </a:solidFill>
              </a:rPr>
              <a:t>région</a:t>
            </a:r>
            <a:endParaRPr lang="de-DE" sz="1400" dirty="0">
              <a:solidFill>
                <a:srgbClr val="000000"/>
              </a:solidFill>
            </a:endParaRPr>
          </a:p>
          <a:p>
            <a:pPr marL="214313" indent="-214313" eaLnBrk="0" fontAlgn="base" hangingPunct="0">
              <a:spcBef>
                <a:spcPct val="0"/>
              </a:spcBef>
              <a:spcAft>
                <a:spcPct val="0"/>
              </a:spcAft>
              <a:buFont typeface="Wingdings" panose="05000000000000000000" pitchFamily="2" charset="2"/>
              <a:buChar char="Ø"/>
              <a:defRPr/>
            </a:pPr>
            <a:r>
              <a:rPr lang="de-DE" sz="1400" dirty="0">
                <a:solidFill>
                  <a:srgbClr val="000000"/>
                </a:solidFill>
              </a:rPr>
              <a:t>Des </a:t>
            </a:r>
            <a:r>
              <a:rPr lang="de-DE" sz="1400" dirty="0" err="1">
                <a:solidFill>
                  <a:srgbClr val="000000"/>
                </a:solidFill>
              </a:rPr>
              <a:t>spécialistes</a:t>
            </a:r>
            <a:endParaRPr lang="de-DE" sz="1400" dirty="0">
              <a:solidFill>
                <a:srgbClr val="000000"/>
              </a:solidFill>
            </a:endParaRPr>
          </a:p>
        </p:txBody>
      </p:sp>
      <p:pic>
        <p:nvPicPr>
          <p:cNvPr id="12" name="Image 5">
            <a:extLst>
              <a:ext uri="{FF2B5EF4-FFF2-40B4-BE49-F238E27FC236}">
                <a16:creationId xmlns:a16="http://schemas.microsoft.com/office/drawing/2014/main" id="{3383F014-4530-4F56-9682-7E2547840D71}"/>
              </a:ext>
            </a:extLst>
          </p:cNvPr>
          <p:cNvPicPr>
            <a:picLocks noChangeAspect="1"/>
          </p:cNvPicPr>
          <p:nvPr/>
        </p:nvPicPr>
        <p:blipFill>
          <a:blip r:embed="rId3"/>
          <a:stretch>
            <a:fillRect/>
          </a:stretch>
        </p:blipFill>
        <p:spPr>
          <a:xfrm>
            <a:off x="3106314" y="2722521"/>
            <a:ext cx="1007392" cy="670373"/>
          </a:xfrm>
          <a:prstGeom prst="rect">
            <a:avLst/>
          </a:prstGeom>
        </p:spPr>
      </p:pic>
      <p:pic>
        <p:nvPicPr>
          <p:cNvPr id="13" name="Grafik 12">
            <a:extLst>
              <a:ext uri="{FF2B5EF4-FFF2-40B4-BE49-F238E27FC236}">
                <a16:creationId xmlns:a16="http://schemas.microsoft.com/office/drawing/2014/main" id="{6B32CF7B-8534-4618-966E-E16B4E1F37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4088" y="4280250"/>
            <a:ext cx="1634926" cy="588884"/>
          </a:xfrm>
          <a:prstGeom prst="rect">
            <a:avLst/>
          </a:prstGeom>
        </p:spPr>
      </p:pic>
      <p:sp>
        <p:nvSpPr>
          <p:cNvPr id="14" name="Rechteck 13">
            <a:extLst>
              <a:ext uri="{FF2B5EF4-FFF2-40B4-BE49-F238E27FC236}">
                <a16:creationId xmlns:a16="http://schemas.microsoft.com/office/drawing/2014/main" id="{812C0F78-2135-44DF-A8CA-2B240F33E65E}"/>
              </a:ext>
            </a:extLst>
          </p:cNvPr>
          <p:cNvSpPr/>
          <p:nvPr/>
        </p:nvSpPr>
        <p:spPr bwMode="auto">
          <a:xfrm>
            <a:off x="2348754" y="4479608"/>
            <a:ext cx="2012973" cy="291533"/>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r>
              <a:rPr lang="de-DE" sz="1400" dirty="0"/>
              <a:t>Contrat GIZ - </a:t>
            </a:r>
            <a:r>
              <a:rPr lang="de-DE" sz="1400" dirty="0" err="1"/>
              <a:t>entreprise</a:t>
            </a:r>
            <a:endParaRPr lang="de-DE" sz="1400" dirty="0"/>
          </a:p>
        </p:txBody>
      </p:sp>
      <p:sp>
        <p:nvSpPr>
          <p:cNvPr id="15" name="Pfeil: nach unten 14">
            <a:extLst>
              <a:ext uri="{FF2B5EF4-FFF2-40B4-BE49-F238E27FC236}">
                <a16:creationId xmlns:a16="http://schemas.microsoft.com/office/drawing/2014/main" id="{2AA783E6-0B7C-4CF3-9A75-9A5E8FE92C9B}"/>
              </a:ext>
            </a:extLst>
          </p:cNvPr>
          <p:cNvSpPr/>
          <p:nvPr/>
        </p:nvSpPr>
        <p:spPr bwMode="auto">
          <a:xfrm rot="2111911">
            <a:off x="4063748" y="3735048"/>
            <a:ext cx="233796" cy="700872"/>
          </a:xfrm>
          <a:prstGeom prst="downArrow">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defRPr/>
            </a:pPr>
            <a:endParaRPr lang="de-DE" dirty="0" err="1">
              <a:solidFill>
                <a:srgbClr val="6E6452"/>
              </a:solidFill>
              <a:latin typeface="Arial" charset="0"/>
            </a:endParaRPr>
          </a:p>
        </p:txBody>
      </p:sp>
      <p:sp>
        <p:nvSpPr>
          <p:cNvPr id="16" name="Pfeil: nach rechts 15">
            <a:extLst>
              <a:ext uri="{FF2B5EF4-FFF2-40B4-BE49-F238E27FC236}">
                <a16:creationId xmlns:a16="http://schemas.microsoft.com/office/drawing/2014/main" id="{46B446BF-D71C-43BA-A407-55888BF641EC}"/>
              </a:ext>
            </a:extLst>
          </p:cNvPr>
          <p:cNvSpPr/>
          <p:nvPr/>
        </p:nvSpPr>
        <p:spPr bwMode="auto">
          <a:xfrm rot="471958">
            <a:off x="3454499" y="2301455"/>
            <a:ext cx="543639" cy="251192"/>
          </a:xfrm>
          <a:prstGeom prst="rightArrow">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defRPr/>
            </a:pPr>
            <a:endParaRPr lang="de-DE" dirty="0" err="1">
              <a:solidFill>
                <a:srgbClr val="6E6452"/>
              </a:solidFill>
              <a:latin typeface="Arial" charset="0"/>
            </a:endParaRPr>
          </a:p>
        </p:txBody>
      </p:sp>
      <p:sp>
        <p:nvSpPr>
          <p:cNvPr id="17" name="Pfeil: nach rechts 16">
            <a:extLst>
              <a:ext uri="{FF2B5EF4-FFF2-40B4-BE49-F238E27FC236}">
                <a16:creationId xmlns:a16="http://schemas.microsoft.com/office/drawing/2014/main" id="{39FA8D8B-BB37-41B5-BAF1-35B0A7364CBB}"/>
              </a:ext>
            </a:extLst>
          </p:cNvPr>
          <p:cNvSpPr/>
          <p:nvPr/>
        </p:nvSpPr>
        <p:spPr bwMode="auto">
          <a:xfrm rot="20677104">
            <a:off x="3454498" y="3416842"/>
            <a:ext cx="543639" cy="251192"/>
          </a:xfrm>
          <a:prstGeom prst="rightArrow">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defRPr/>
            </a:pPr>
            <a:endParaRPr lang="de-DE" dirty="0" err="1">
              <a:solidFill>
                <a:srgbClr val="6E6452"/>
              </a:solidFill>
              <a:latin typeface="Arial" charset="0"/>
            </a:endParaRPr>
          </a:p>
        </p:txBody>
      </p:sp>
      <p:sp>
        <p:nvSpPr>
          <p:cNvPr id="19" name="Pfeil: nach rechts 18" descr="Effet&#10;">
            <a:extLst>
              <a:ext uri="{FF2B5EF4-FFF2-40B4-BE49-F238E27FC236}">
                <a16:creationId xmlns:a16="http://schemas.microsoft.com/office/drawing/2014/main" id="{2C149AB4-D086-4DBE-9B80-714411D0C43F}"/>
              </a:ext>
            </a:extLst>
          </p:cNvPr>
          <p:cNvSpPr/>
          <p:nvPr/>
        </p:nvSpPr>
        <p:spPr bwMode="auto">
          <a:xfrm>
            <a:off x="5439734" y="2588666"/>
            <a:ext cx="817514" cy="588884"/>
          </a:xfrm>
          <a:prstGeom prst="rightArrow">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defRPr/>
            </a:pPr>
            <a:r>
              <a:rPr lang="de-DE" dirty="0">
                <a:latin typeface="Arial" charset="0"/>
              </a:rPr>
              <a:t>Effet</a:t>
            </a:r>
          </a:p>
        </p:txBody>
      </p:sp>
      <p:sp>
        <p:nvSpPr>
          <p:cNvPr id="2" name="Datumsplatzhalter 1">
            <a:extLst>
              <a:ext uri="{FF2B5EF4-FFF2-40B4-BE49-F238E27FC236}">
                <a16:creationId xmlns:a16="http://schemas.microsoft.com/office/drawing/2014/main" id="{D60D3216-3527-450B-870D-F65B8776667C}"/>
              </a:ext>
            </a:extLst>
          </p:cNvPr>
          <p:cNvSpPr>
            <a:spLocks noGrp="1"/>
          </p:cNvSpPr>
          <p:nvPr>
            <p:ph type="dt" sz="half" idx="11"/>
          </p:nvPr>
        </p:nvSpPr>
        <p:spPr/>
        <p:txBody>
          <a:bodyPr/>
          <a:lstStyle/>
          <a:p>
            <a:fld id="{CFD2E5A3-E232-4D05-BA30-A2A283AA2BF9}" type="datetime1">
              <a:rPr lang="fr-FR" smtClean="0"/>
              <a:t>20/02/2020</a:t>
            </a:fld>
            <a:endParaRPr lang="de-DE" dirty="0"/>
          </a:p>
        </p:txBody>
      </p:sp>
      <p:pic>
        <p:nvPicPr>
          <p:cNvPr id="3" name="Grafik 2">
            <a:extLst>
              <a:ext uri="{FF2B5EF4-FFF2-40B4-BE49-F238E27FC236}">
                <a16:creationId xmlns:a16="http://schemas.microsoft.com/office/drawing/2014/main" id="{E9F9B811-C869-412B-8A97-9CF0A75EF9E9}"/>
              </a:ext>
            </a:extLst>
          </p:cNvPr>
          <p:cNvPicPr>
            <a:picLocks noChangeAspect="1"/>
          </p:cNvPicPr>
          <p:nvPr/>
        </p:nvPicPr>
        <p:blipFill>
          <a:blip r:embed="rId5"/>
          <a:stretch>
            <a:fillRect/>
          </a:stretch>
        </p:blipFill>
        <p:spPr>
          <a:xfrm>
            <a:off x="7618198" y="4740439"/>
            <a:ext cx="932769" cy="371888"/>
          </a:xfrm>
          <a:prstGeom prst="rect">
            <a:avLst/>
          </a:prstGeom>
        </p:spPr>
      </p:pic>
    </p:spTree>
    <p:extLst>
      <p:ext uri="{BB962C8B-B14F-4D97-AF65-F5344CB8AC3E}">
        <p14:creationId xmlns:p14="http://schemas.microsoft.com/office/powerpoint/2010/main" val="37979461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umsplatzhalter 6">
            <a:extLst>
              <a:ext uri="{FF2B5EF4-FFF2-40B4-BE49-F238E27FC236}">
                <a16:creationId xmlns:a16="http://schemas.microsoft.com/office/drawing/2014/main" id="{B8729BC1-B3C2-4B67-B979-51A21E03E5B8}"/>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sz="600" kern="1200" spc="38"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8B54C802-1575-4AEE-86D9-3B66661BEDD3}" type="datetime1">
              <a:rPr kumimoji="0" lang="de-DE"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25" name="Foliennummernplatzhalter 7"/>
          <p:cNvSpPr txBox="1">
            <a:spLocks/>
          </p:cNvSpPr>
          <p:nvPr/>
        </p:nvSpPr>
        <p:spPr>
          <a:xfrm>
            <a:off x="410354" y="4887984"/>
            <a:ext cx="554080" cy="147062"/>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3A8B5DB7-81A8-4ED4-916B-6B23CD603687}" type="slidenum">
              <a:rPr kumimoji="0" sz="600" b="0"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a:t>
            </a:fld>
            <a:endParaRPr kumimoji="0" sz="6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txBox="1">
            <a:spLocks/>
          </p:cNvSpPr>
          <p:nvPr/>
        </p:nvSpPr>
        <p:spPr bwMode="auto">
          <a:xfrm>
            <a:off x="147678" y="124783"/>
            <a:ext cx="7634651" cy="6634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lvl="0"/>
            <a:r>
              <a:rPr lang="fr-FR" sz="2100" b="1" kern="0" dirty="0">
                <a:solidFill>
                  <a:prstClr val="black"/>
                </a:solidFill>
                <a:cs typeface="Arial" panose="020B0604020202020204" pitchFamily="34" charset="0"/>
              </a:rPr>
              <a:t>Contrat entre l‘entreprise et la GIZ</a:t>
            </a:r>
          </a:p>
          <a:p>
            <a:pPr lvl="0"/>
            <a:r>
              <a:rPr lang="fr-FR" sz="2100" u="sng" kern="0" dirty="0">
                <a:solidFill>
                  <a:prstClr val="black"/>
                </a:solidFill>
                <a:cs typeface="Arial" panose="020B0604020202020204" pitchFamily="34" charset="0"/>
              </a:rPr>
              <a:t>de 100,000 euros á 2 millions contribution publique</a:t>
            </a:r>
          </a:p>
        </p:txBody>
      </p:sp>
      <p:sp>
        <p:nvSpPr>
          <p:cNvPr id="30" name="Ellipse 29"/>
          <p:cNvSpPr/>
          <p:nvPr/>
        </p:nvSpPr>
        <p:spPr bwMode="auto">
          <a:xfrm>
            <a:off x="1826403" y="1069659"/>
            <a:ext cx="1126723" cy="1023836"/>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Arial" charset="0"/>
                <a:ea typeface="+mn-ea"/>
                <a:cs typeface="+mn-cs"/>
              </a:rPr>
              <a:t>GIZ</a:t>
            </a:r>
          </a:p>
        </p:txBody>
      </p:sp>
      <p:sp>
        <p:nvSpPr>
          <p:cNvPr id="5" name="Abgerundetes Rechteck 4"/>
          <p:cNvSpPr/>
          <p:nvPr/>
        </p:nvSpPr>
        <p:spPr>
          <a:xfrm>
            <a:off x="2022704" y="2626189"/>
            <a:ext cx="736665" cy="522414"/>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err="1">
              <a:ln>
                <a:noFill/>
              </a:ln>
              <a:solidFill>
                <a:prstClr val="white"/>
              </a:solidFill>
              <a:effectLst/>
              <a:uLnTx/>
              <a:uFillTx/>
              <a:latin typeface="Arial"/>
              <a:ea typeface="+mn-ea"/>
              <a:cs typeface="+mn-cs"/>
            </a:endParaRPr>
          </a:p>
        </p:txBody>
      </p:sp>
      <p:sp>
        <p:nvSpPr>
          <p:cNvPr id="8" name="Textfeld 7"/>
          <p:cNvSpPr txBox="1"/>
          <p:nvPr/>
        </p:nvSpPr>
        <p:spPr>
          <a:xfrm>
            <a:off x="2107234" y="2760068"/>
            <a:ext cx="581138"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PDP</a:t>
            </a:r>
          </a:p>
        </p:txBody>
      </p:sp>
      <p:sp>
        <p:nvSpPr>
          <p:cNvPr id="42" name="Ellipse 41"/>
          <p:cNvSpPr/>
          <p:nvPr/>
        </p:nvSpPr>
        <p:spPr bwMode="auto">
          <a:xfrm>
            <a:off x="1653071" y="3621151"/>
            <a:ext cx="1473385" cy="788266"/>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prstClr val="white"/>
                </a:solidFill>
                <a:effectLst/>
                <a:uLnTx/>
                <a:uFillTx/>
                <a:latin typeface="Arial" charset="0"/>
                <a:ea typeface="+mn-ea"/>
                <a:cs typeface="+mn-cs"/>
              </a:rPr>
              <a:t>entreprise</a:t>
            </a:r>
            <a:endParaRPr kumimoji="0" lang="de-DE" sz="14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6" name="Textfeld 45"/>
          <p:cNvSpPr txBox="1"/>
          <p:nvPr/>
        </p:nvSpPr>
        <p:spPr>
          <a:xfrm>
            <a:off x="1053171" y="2227374"/>
            <a:ext cx="1199800"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effectLst/>
                <a:uLnTx/>
                <a:uFillTx/>
                <a:latin typeface="Arial"/>
                <a:ea typeface="+mn-ea"/>
                <a:cs typeface="+mn-cs"/>
              </a:rPr>
              <a:t>contribution</a:t>
            </a:r>
            <a:endParaRPr kumimoji="0" lang="de-DE" sz="1400" b="0" i="0" u="none" strike="noStrike" kern="1200" cap="none" spc="0" normalizeH="0" baseline="0" noProof="0" dirty="0">
              <a:ln>
                <a:noFill/>
              </a:ln>
              <a:effectLst/>
              <a:uLnTx/>
              <a:uFillTx/>
              <a:latin typeface="Arial"/>
              <a:ea typeface="+mn-ea"/>
              <a:cs typeface="+mn-cs"/>
            </a:endParaRPr>
          </a:p>
        </p:txBody>
      </p:sp>
      <p:sp>
        <p:nvSpPr>
          <p:cNvPr id="34" name="Textfeld 33">
            <a:extLst>
              <a:ext uri="{FF2B5EF4-FFF2-40B4-BE49-F238E27FC236}">
                <a16:creationId xmlns:a16="http://schemas.microsoft.com/office/drawing/2014/main" id="{B1FE6DDC-BD1E-4AB4-B6CD-B71D5C2134C4}"/>
              </a:ext>
            </a:extLst>
          </p:cNvPr>
          <p:cNvSpPr txBox="1"/>
          <p:nvPr/>
        </p:nvSpPr>
        <p:spPr>
          <a:xfrm>
            <a:off x="1053171" y="3307016"/>
            <a:ext cx="1199800"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effectLst/>
                <a:uLnTx/>
                <a:uFillTx/>
                <a:latin typeface="Arial"/>
                <a:ea typeface="+mn-ea"/>
                <a:cs typeface="+mn-cs"/>
              </a:rPr>
              <a:t>contribution</a:t>
            </a:r>
            <a:endParaRPr kumimoji="0" lang="de-DE" sz="1400" b="0" i="0" u="none" strike="noStrike" kern="1200" cap="none" spc="0" normalizeH="0" baseline="0" noProof="0" dirty="0">
              <a:ln>
                <a:noFill/>
              </a:ln>
              <a:effectLst/>
              <a:uLnTx/>
              <a:uFillTx/>
              <a:latin typeface="Arial"/>
              <a:ea typeface="+mn-ea"/>
              <a:cs typeface="+mn-cs"/>
            </a:endParaRPr>
          </a:p>
        </p:txBody>
      </p:sp>
      <p:sp>
        <p:nvSpPr>
          <p:cNvPr id="10" name="Pfeil: nach unten 9">
            <a:extLst>
              <a:ext uri="{FF2B5EF4-FFF2-40B4-BE49-F238E27FC236}">
                <a16:creationId xmlns:a16="http://schemas.microsoft.com/office/drawing/2014/main" id="{5D7427FB-E762-4B06-AF71-4EE635F7B053}"/>
              </a:ext>
            </a:extLst>
          </p:cNvPr>
          <p:cNvSpPr/>
          <p:nvPr/>
        </p:nvSpPr>
        <p:spPr>
          <a:xfrm>
            <a:off x="2307514" y="2170438"/>
            <a:ext cx="207086" cy="39560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36" name="Pfeil: nach unten 35">
            <a:extLst>
              <a:ext uri="{FF2B5EF4-FFF2-40B4-BE49-F238E27FC236}">
                <a16:creationId xmlns:a16="http://schemas.microsoft.com/office/drawing/2014/main" id="{56F94400-4AC2-4601-A158-1287E234AA31}"/>
              </a:ext>
            </a:extLst>
          </p:cNvPr>
          <p:cNvSpPr/>
          <p:nvPr/>
        </p:nvSpPr>
        <p:spPr>
          <a:xfrm rot="10800000">
            <a:off x="2308269" y="3198538"/>
            <a:ext cx="207086" cy="39560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37" name="Rechteck 36">
            <a:extLst>
              <a:ext uri="{FF2B5EF4-FFF2-40B4-BE49-F238E27FC236}">
                <a16:creationId xmlns:a16="http://schemas.microsoft.com/office/drawing/2014/main" id="{2638258B-778A-4448-88BB-85114AA28237}"/>
              </a:ext>
            </a:extLst>
          </p:cNvPr>
          <p:cNvSpPr/>
          <p:nvPr/>
        </p:nvSpPr>
        <p:spPr>
          <a:xfrm rot="10800000" flipV="1">
            <a:off x="3245776" y="979299"/>
            <a:ext cx="1404576" cy="1169551"/>
          </a:xfrm>
          <a:prstGeom prst="rect">
            <a:avLst/>
          </a:prstGeom>
        </p:spPr>
        <p:txBody>
          <a:bodyPr wrap="square">
            <a:spAutoFit/>
          </a:bodyPr>
          <a:lstStyle/>
          <a:p>
            <a:pPr eaLnBrk="0" fontAlgn="base" hangingPunct="0">
              <a:spcBef>
                <a:spcPct val="0"/>
              </a:spcBef>
              <a:spcAft>
                <a:spcPct val="0"/>
              </a:spcAft>
              <a:defRPr/>
            </a:pPr>
            <a:r>
              <a:rPr lang="de-DE" sz="1400" b="1" dirty="0">
                <a:latin typeface="Arial" charset="0"/>
              </a:rPr>
              <a:t>au maximum 50% des </a:t>
            </a:r>
            <a:r>
              <a:rPr lang="fr-FR" altLang="fr-FR" sz="1400" dirty="0">
                <a:latin typeface="Arial" charset="0"/>
                <a:cs typeface="Arial" panose="020B0604020202020204" pitchFamily="34" charset="0"/>
              </a:rPr>
              <a:t>coûts totaux (pour le grand projets 35-40%)</a:t>
            </a:r>
            <a:endParaRPr lang="en-GB" sz="1400" b="1" dirty="0">
              <a:latin typeface="Arial" panose="020B0604020202020204" pitchFamily="34" charset="0"/>
            </a:endParaRPr>
          </a:p>
        </p:txBody>
      </p:sp>
      <p:sp>
        <p:nvSpPr>
          <p:cNvPr id="38" name="Textfeld 37">
            <a:extLst>
              <a:ext uri="{FF2B5EF4-FFF2-40B4-BE49-F238E27FC236}">
                <a16:creationId xmlns:a16="http://schemas.microsoft.com/office/drawing/2014/main" id="{7781A2FB-7F8D-47D3-B845-23CE67268777}"/>
              </a:ext>
            </a:extLst>
          </p:cNvPr>
          <p:cNvSpPr txBox="1"/>
          <p:nvPr/>
        </p:nvSpPr>
        <p:spPr>
          <a:xfrm>
            <a:off x="3291151" y="3633638"/>
            <a:ext cx="1603577" cy="954107"/>
          </a:xfrm>
          <a:prstGeom prst="rect">
            <a:avLst/>
          </a:prstGeom>
          <a:noFill/>
        </p:spPr>
        <p:txBody>
          <a:bodyPr wrap="square" rtlCol="0">
            <a:spAutoFit/>
          </a:bodyPr>
          <a:lstStyle/>
          <a:p>
            <a:pPr eaLnBrk="0" fontAlgn="base" hangingPunct="0">
              <a:spcBef>
                <a:spcPct val="0"/>
              </a:spcBef>
              <a:spcAft>
                <a:spcPct val="0"/>
              </a:spcAft>
              <a:defRPr/>
            </a:pPr>
            <a:r>
              <a:rPr lang="de-DE" sz="1400" b="1" dirty="0">
                <a:latin typeface="Arial" charset="0"/>
              </a:rPr>
              <a:t>Au </a:t>
            </a:r>
            <a:r>
              <a:rPr lang="de-DE" sz="1400" b="1" dirty="0" err="1">
                <a:latin typeface="Arial" charset="0"/>
              </a:rPr>
              <a:t>moins</a:t>
            </a:r>
            <a:r>
              <a:rPr lang="de-DE" sz="1400" b="1" dirty="0">
                <a:latin typeface="Arial" charset="0"/>
              </a:rPr>
              <a:t> 50% des </a:t>
            </a:r>
            <a:r>
              <a:rPr lang="fr-FR" altLang="fr-FR" sz="1400" dirty="0">
                <a:latin typeface="Arial" charset="0"/>
                <a:cs typeface="Arial" panose="020B0604020202020204" pitchFamily="34" charset="0"/>
              </a:rPr>
              <a:t>coûts totaux</a:t>
            </a:r>
            <a:r>
              <a:rPr lang="de-DE" sz="1400" b="1" dirty="0">
                <a:latin typeface="Arial" charset="0"/>
              </a:rPr>
              <a:t> (</a:t>
            </a:r>
            <a:r>
              <a:rPr lang="de-DE" sz="1400" b="1" dirty="0" err="1">
                <a:latin typeface="Arial" charset="0"/>
              </a:rPr>
              <a:t>grand</a:t>
            </a:r>
            <a:r>
              <a:rPr lang="de-DE" sz="1400" b="1" dirty="0">
                <a:latin typeface="Arial" charset="0"/>
              </a:rPr>
              <a:t> </a:t>
            </a:r>
            <a:r>
              <a:rPr lang="de-DE" sz="1400" b="1" dirty="0" err="1">
                <a:latin typeface="Arial" charset="0"/>
              </a:rPr>
              <a:t>projets</a:t>
            </a:r>
            <a:r>
              <a:rPr lang="de-DE" sz="1400" b="1" dirty="0">
                <a:latin typeface="Arial" charset="0"/>
              </a:rPr>
              <a:t>: 60-65%)</a:t>
            </a:r>
          </a:p>
        </p:txBody>
      </p:sp>
      <p:sp>
        <p:nvSpPr>
          <p:cNvPr id="39" name="Textfeld 38">
            <a:extLst>
              <a:ext uri="{FF2B5EF4-FFF2-40B4-BE49-F238E27FC236}">
                <a16:creationId xmlns:a16="http://schemas.microsoft.com/office/drawing/2014/main" id="{ACD26839-8664-4302-8384-058168078658}"/>
              </a:ext>
            </a:extLst>
          </p:cNvPr>
          <p:cNvSpPr txBox="1"/>
          <p:nvPr/>
        </p:nvSpPr>
        <p:spPr>
          <a:xfrm>
            <a:off x="5585507" y="1658102"/>
            <a:ext cx="2502572" cy="1815882"/>
          </a:xfrm>
          <a:prstGeom prst="rect">
            <a:avLst/>
          </a:prstGeom>
          <a:noFill/>
          <a:ln>
            <a:solidFill>
              <a:schemeClr val="tx1"/>
            </a:solidFill>
          </a:ln>
        </p:spPr>
        <p:txBody>
          <a:bodyPr wrap="square" rtlCol="0">
            <a:spAutoFit/>
          </a:bodyPr>
          <a:lstStyle/>
          <a:p>
            <a:pPr marL="128585" indent="-128585" eaLnBrk="0" fontAlgn="base" hangingPunct="0">
              <a:spcBef>
                <a:spcPct val="0"/>
              </a:spcBef>
              <a:spcAft>
                <a:spcPct val="0"/>
              </a:spcAft>
              <a:buFont typeface="Arial" panose="020B0604020202020204" pitchFamily="34" charset="0"/>
              <a:buChar char="•"/>
              <a:defRPr/>
            </a:pPr>
            <a:r>
              <a:rPr lang="de-DE" sz="1400" b="1" dirty="0" err="1">
                <a:latin typeface="Arial" panose="020B0604020202020204" pitchFamily="34" charset="0"/>
              </a:rPr>
              <a:t>Planification</a:t>
            </a:r>
            <a:r>
              <a:rPr lang="de-DE" sz="1400" b="1" dirty="0">
                <a:latin typeface="Arial" panose="020B0604020202020204" pitchFamily="34" charset="0"/>
              </a:rPr>
              <a:t> </a:t>
            </a:r>
            <a:r>
              <a:rPr lang="de-DE" sz="1400" b="1" dirty="0" err="1">
                <a:latin typeface="Arial" panose="020B0604020202020204" pitchFamily="34" charset="0"/>
              </a:rPr>
              <a:t>conjointe</a:t>
            </a:r>
            <a:endParaRPr lang="de-DE" sz="1400" b="1" dirty="0">
              <a:latin typeface="Arial" panose="020B0604020202020204" pitchFamily="34" charset="0"/>
            </a:endParaRPr>
          </a:p>
          <a:p>
            <a:pPr marL="128585" indent="-128585" eaLnBrk="0" fontAlgn="base" hangingPunct="0">
              <a:spcBef>
                <a:spcPct val="0"/>
              </a:spcBef>
              <a:spcAft>
                <a:spcPct val="0"/>
              </a:spcAft>
              <a:buFont typeface="Arial" panose="020B0604020202020204" pitchFamily="34" charset="0"/>
              <a:buChar char="•"/>
              <a:defRPr/>
            </a:pPr>
            <a:r>
              <a:rPr lang="fr-FR" sz="1400" b="1" dirty="0">
                <a:latin typeface="Arial" panose="020B0604020202020204" pitchFamily="34" charset="0"/>
              </a:rPr>
              <a:t>des lots de travaux clairement définis sont traités indépendamment et à ses frais par chaque partenaire</a:t>
            </a:r>
          </a:p>
          <a:p>
            <a:pPr marL="128585" indent="-128585" eaLnBrk="0" fontAlgn="base" hangingPunct="0">
              <a:spcBef>
                <a:spcPct val="0"/>
              </a:spcBef>
              <a:spcAft>
                <a:spcPct val="0"/>
              </a:spcAft>
              <a:buFont typeface="Arial" panose="020B0604020202020204" pitchFamily="34" charset="0"/>
              <a:buChar char="•"/>
              <a:defRPr/>
            </a:pPr>
            <a:r>
              <a:rPr lang="de-DE" sz="1400" b="1" dirty="0">
                <a:latin typeface="Arial" panose="020B0604020202020204" pitchFamily="34" charset="0"/>
              </a:rPr>
              <a:t>Mais </a:t>
            </a:r>
            <a:r>
              <a:rPr lang="de-DE" sz="1400" b="1" dirty="0" err="1">
                <a:latin typeface="Arial" panose="020B0604020202020204" pitchFamily="34" charset="0"/>
              </a:rPr>
              <a:t>toujours</a:t>
            </a:r>
            <a:r>
              <a:rPr lang="de-DE" sz="1400" b="1" dirty="0">
                <a:latin typeface="Arial" panose="020B0604020202020204" pitchFamily="34" charset="0"/>
              </a:rPr>
              <a:t>: </a:t>
            </a:r>
            <a:r>
              <a:rPr lang="de-DE" sz="1400" b="1" dirty="0" err="1">
                <a:latin typeface="Arial" panose="020B0604020202020204" pitchFamily="34" charset="0"/>
              </a:rPr>
              <a:t>coordination</a:t>
            </a:r>
            <a:r>
              <a:rPr lang="de-DE" sz="1400" b="1" dirty="0">
                <a:latin typeface="Arial" panose="020B0604020202020204" pitchFamily="34" charset="0"/>
              </a:rPr>
              <a:t> </a:t>
            </a:r>
            <a:r>
              <a:rPr lang="de-DE" sz="1400" b="1" dirty="0" err="1">
                <a:latin typeface="Arial" panose="020B0604020202020204" pitchFamily="34" charset="0"/>
              </a:rPr>
              <a:t>étroite</a:t>
            </a:r>
            <a:endParaRPr lang="de-DE" sz="1400" b="1" dirty="0">
              <a:latin typeface="Arial" panose="020B0604020202020204" pitchFamily="34" charset="0"/>
            </a:endParaRPr>
          </a:p>
        </p:txBody>
      </p:sp>
      <p:sp>
        <p:nvSpPr>
          <p:cNvPr id="13" name="Datumsplatzhalter 12">
            <a:extLst>
              <a:ext uri="{FF2B5EF4-FFF2-40B4-BE49-F238E27FC236}">
                <a16:creationId xmlns:a16="http://schemas.microsoft.com/office/drawing/2014/main" id="{D9F76A7E-6E1E-4BAC-BA64-6B7717E5DD4F}"/>
              </a:ext>
            </a:extLst>
          </p:cNvPr>
          <p:cNvSpPr>
            <a:spLocks noGrp="1"/>
          </p:cNvSpPr>
          <p:nvPr>
            <p:ph type="dt" sz="half" idx="11"/>
          </p:nvPr>
        </p:nvSpPr>
        <p:spPr/>
        <p:txBody>
          <a:bodyPr/>
          <a:lstStyle/>
          <a:p>
            <a:fld id="{CC353008-3925-414D-A089-A53444343607}" type="datetime1">
              <a:rPr lang="fr-FR" smtClean="0"/>
              <a:t>20/02/2020</a:t>
            </a:fld>
            <a:endParaRPr lang="de-DE"/>
          </a:p>
        </p:txBody>
      </p:sp>
    </p:spTree>
    <p:extLst>
      <p:ext uri="{BB962C8B-B14F-4D97-AF65-F5344CB8AC3E}">
        <p14:creationId xmlns:p14="http://schemas.microsoft.com/office/powerpoint/2010/main" val="39107795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49818" y="1020969"/>
            <a:ext cx="4679531" cy="2839832"/>
          </a:xfrm>
        </p:spPr>
        <p:txBody>
          <a:bodyPr/>
          <a:lstStyle/>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fr-FR" sz="1600" dirty="0"/>
              <a:t>Un accès à notre vaste réseau de décideurs du monde politique, des organisations non gouvernementales et des entreprises locales</a:t>
            </a:r>
          </a:p>
          <a:p>
            <a:pPr marL="171450" indent="-171450">
              <a:buFont typeface="Arial" panose="020B0604020202020204" pitchFamily="34" charset="0"/>
              <a:buChar char="•"/>
            </a:pPr>
            <a:endParaRPr lang="fr-FR" sz="1600" dirty="0"/>
          </a:p>
          <a:p>
            <a:pPr marL="171450" indent="-171450">
              <a:buFont typeface="Arial" panose="020B0604020202020204" pitchFamily="34" charset="0"/>
              <a:buChar char="•"/>
            </a:pPr>
            <a:r>
              <a:rPr lang="fr-FR" sz="1600" dirty="0"/>
              <a:t>Un savoir-faire sur les conditions-cadres économiques, sociales et écologiques</a:t>
            </a:r>
          </a:p>
          <a:p>
            <a:pPr marL="171450" indent="-171450">
              <a:buFont typeface="Arial" panose="020B0604020202020204" pitchFamily="34" charset="0"/>
              <a:buChar char="•"/>
            </a:pPr>
            <a:endParaRPr lang="fr-FR" sz="1600" dirty="0"/>
          </a:p>
          <a:p>
            <a:pPr marL="171450" indent="-171450">
              <a:buFont typeface="Arial" panose="020B0604020202020204" pitchFamily="34" charset="0"/>
              <a:buChar char="•"/>
            </a:pPr>
            <a:r>
              <a:rPr lang="fr-FR" sz="1600" dirty="0"/>
              <a:t>L’expertise dans la gestion de projets complexes</a:t>
            </a:r>
          </a:p>
          <a:p>
            <a:endParaRPr lang="de-DE" dirty="0"/>
          </a:p>
        </p:txBody>
      </p:sp>
      <p:sp>
        <p:nvSpPr>
          <p:cNvPr id="3" name="Titel 2"/>
          <p:cNvSpPr>
            <a:spLocks noGrp="1"/>
          </p:cNvSpPr>
          <p:nvPr>
            <p:ph type="title"/>
          </p:nvPr>
        </p:nvSpPr>
        <p:spPr/>
        <p:txBody>
          <a:bodyPr/>
          <a:lstStyle/>
          <a:p>
            <a:r>
              <a:rPr lang="fr-FR" dirty="0"/>
              <a:t>Contributions possibles de la GIZ</a:t>
            </a:r>
            <a:endParaRPr lang="de-DE" dirty="0"/>
          </a:p>
        </p:txBody>
      </p:sp>
      <p:sp>
        <p:nvSpPr>
          <p:cNvPr id="4" name="Datumsplatzhalter 3"/>
          <p:cNvSpPr>
            <a:spLocks noGrp="1"/>
          </p:cNvSpPr>
          <p:nvPr>
            <p:ph type="dt" sz="half" idx="11"/>
          </p:nvPr>
        </p:nvSpPr>
        <p:spPr/>
        <p:txBody>
          <a:bodyPr/>
          <a:lstStyle/>
          <a:p>
            <a:fld id="{F3076CF3-9A8A-41FF-8BD6-40E41EB876D3}" type="datetime1">
              <a:rPr lang="fr-FR" smtClean="0"/>
              <a:t>20/02/2020</a:t>
            </a:fld>
            <a:endParaRPr lang="de-DE"/>
          </a:p>
        </p:txBody>
      </p:sp>
      <p:sp>
        <p:nvSpPr>
          <p:cNvPr id="5" name="Foliennummernplatzhalter 4"/>
          <p:cNvSpPr>
            <a:spLocks noGrp="1"/>
          </p:cNvSpPr>
          <p:nvPr>
            <p:ph type="sldNum" sz="quarter" idx="12"/>
          </p:nvPr>
        </p:nvSpPr>
        <p:spPr/>
        <p:txBody>
          <a:bodyPr/>
          <a:lstStyle/>
          <a:p>
            <a:fld id="{3A8B5DB7-81A8-4ED4-916B-6B23CD603687}" type="slidenum">
              <a:rPr smtClean="0"/>
              <a:pPr/>
              <a:t>12</a:t>
            </a:fld>
            <a:endParaRPr dirty="0"/>
          </a:p>
        </p:txBody>
      </p:sp>
      <p:pic>
        <p:nvPicPr>
          <p:cNvPr id="7" name="Grafik 6"/>
          <p:cNvPicPr>
            <a:picLocks noChangeAspect="1"/>
          </p:cNvPicPr>
          <p:nvPr/>
        </p:nvPicPr>
        <p:blipFill>
          <a:blip r:embed="rId3"/>
          <a:stretch>
            <a:fillRect/>
          </a:stretch>
        </p:blipFill>
        <p:spPr>
          <a:xfrm>
            <a:off x="5825332" y="240213"/>
            <a:ext cx="3118944" cy="2111102"/>
          </a:xfrm>
          <a:prstGeom prst="rect">
            <a:avLst/>
          </a:prstGeom>
        </p:spPr>
      </p:pic>
      <p:pic>
        <p:nvPicPr>
          <p:cNvPr id="8" name="Grafik 7"/>
          <p:cNvPicPr>
            <a:picLocks noChangeAspect="1"/>
          </p:cNvPicPr>
          <p:nvPr/>
        </p:nvPicPr>
        <p:blipFill>
          <a:blip r:embed="rId4"/>
          <a:stretch>
            <a:fillRect/>
          </a:stretch>
        </p:blipFill>
        <p:spPr>
          <a:xfrm>
            <a:off x="5843451" y="2474557"/>
            <a:ext cx="3100825" cy="1888635"/>
          </a:xfrm>
          <a:prstGeom prst="rect">
            <a:avLst/>
          </a:prstGeom>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7252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7" y="240212"/>
            <a:ext cx="5743949" cy="780756"/>
          </a:xfrm>
        </p:spPr>
        <p:txBody>
          <a:bodyPr/>
          <a:lstStyle/>
          <a:p>
            <a:r>
              <a:rPr lang="fr-FR" dirty="0"/>
              <a:t>Ce que nous ne promouvons pas</a:t>
            </a:r>
            <a:endParaRPr lang="de-DE" dirty="0"/>
          </a:p>
        </p:txBody>
      </p:sp>
      <p:sp>
        <p:nvSpPr>
          <p:cNvPr id="24" name="Textplatzhalter 14">
            <a:extLst>
              <a:ext uri="{FF2B5EF4-FFF2-40B4-BE49-F238E27FC236}">
                <a16:creationId xmlns:a16="http://schemas.microsoft.com/office/drawing/2014/main" id="{A8FB38EC-D664-45D6-BF98-B60F3AA0CADF}"/>
              </a:ext>
            </a:extLst>
          </p:cNvPr>
          <p:cNvSpPr txBox="1">
            <a:spLocks/>
          </p:cNvSpPr>
          <p:nvPr/>
        </p:nvSpPr>
        <p:spPr bwMode="gray">
          <a:xfrm>
            <a:off x="802166" y="2406734"/>
            <a:ext cx="2823930" cy="296554"/>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a:p>
        </p:txBody>
      </p:sp>
      <p:sp>
        <p:nvSpPr>
          <p:cNvPr id="23" name="Datumsplatzhalter 6">
            <a:extLst>
              <a:ext uri="{FF2B5EF4-FFF2-40B4-BE49-F238E27FC236}">
                <a16:creationId xmlns:a16="http://schemas.microsoft.com/office/drawing/2014/main" id="{B8729BC1-B3C2-4B67-B979-51A21E03E5B8}"/>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sz="600" kern="1200" spc="38"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B54C802-1575-4AEE-86D9-3B66661BEDD3}" type="datetime1">
              <a:rPr lang="de-DE" smtClean="0"/>
              <a:pPr/>
              <a:t>20.02.2020</a:t>
            </a:fld>
            <a:endParaRPr lang="de-DE" dirty="0"/>
          </a:p>
        </p:txBody>
      </p:sp>
      <p:sp>
        <p:nvSpPr>
          <p:cNvPr id="25" name="Foliennummernplatzhalter 7"/>
          <p:cNvSpPr txBox="1">
            <a:spLocks/>
          </p:cNvSpPr>
          <p:nvPr/>
        </p:nvSpPr>
        <p:spPr>
          <a:xfrm>
            <a:off x="410354" y="4887984"/>
            <a:ext cx="554080" cy="147062"/>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A8B5DB7-81A8-4ED4-916B-6B23CD603687}" type="slidenum">
              <a:rPr sz="600" smtClean="0">
                <a:solidFill>
                  <a:schemeClr val="tx1">
                    <a:lumMod val="50000"/>
                    <a:lumOff val="50000"/>
                  </a:schemeClr>
                </a:solidFill>
              </a:rPr>
              <a:pPr/>
              <a:t>13</a:t>
            </a:fld>
            <a:endParaRPr sz="600" dirty="0">
              <a:solidFill>
                <a:schemeClr val="tx1">
                  <a:lumMod val="50000"/>
                  <a:lumOff val="50000"/>
                </a:schemeClr>
              </a:solidFill>
            </a:endParaRPr>
          </a:p>
        </p:txBody>
      </p:sp>
      <p:pic>
        <p:nvPicPr>
          <p:cNvPr id="4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Inhaltsplatzhalter 4"/>
          <p:cNvSpPr txBox="1">
            <a:spLocks/>
          </p:cNvSpPr>
          <p:nvPr/>
        </p:nvSpPr>
        <p:spPr bwMode="auto">
          <a:xfrm>
            <a:off x="328873" y="1208802"/>
            <a:ext cx="7974521" cy="27614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tx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noProof="0">
                <a:solidFill>
                  <a:schemeClr val="tx2"/>
                </a:solidFill>
                <a:latin typeface="+mn-lt"/>
              </a:defRPr>
            </a:lvl2pPr>
            <a:lvl3pPr marL="72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a:solidFill>
                  <a:schemeClr val="tx2"/>
                </a:solidFill>
                <a:latin typeface="+mn-lt"/>
              </a:defRPr>
            </a:lvl3pPr>
            <a:lvl4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a:solidFill>
                  <a:schemeClr val="tx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285750" indent="-285750">
              <a:spcAft>
                <a:spcPts val="1200"/>
              </a:spcAft>
              <a:buFont typeface="Wingdings" pitchFamily="2" charset="2"/>
              <a:buChar char="§"/>
            </a:pPr>
            <a:endParaRPr lang="fr-FR" sz="1400" dirty="0">
              <a:solidFill>
                <a:schemeClr val="tx1"/>
              </a:solidFill>
            </a:endParaRPr>
          </a:p>
          <a:p>
            <a:pPr marL="285750" indent="-285750">
              <a:spcAft>
                <a:spcPts val="1200"/>
              </a:spcAft>
              <a:buFont typeface="Wingdings" pitchFamily="2" charset="2"/>
              <a:buChar char="§"/>
            </a:pPr>
            <a:r>
              <a:rPr lang="fr-FR" sz="1400" dirty="0">
                <a:solidFill>
                  <a:schemeClr val="tx1"/>
                </a:solidFill>
              </a:rPr>
              <a:t>Recherche</a:t>
            </a:r>
          </a:p>
          <a:p>
            <a:pPr marL="285750" indent="-285750">
              <a:spcAft>
                <a:spcPts val="1200"/>
              </a:spcAft>
              <a:buFont typeface="Wingdings" pitchFamily="2" charset="2"/>
              <a:buChar char="§"/>
            </a:pPr>
            <a:r>
              <a:rPr lang="fr-FR" sz="1400" dirty="0">
                <a:solidFill>
                  <a:schemeClr val="tx1"/>
                </a:solidFill>
              </a:rPr>
              <a:t>Activités principales</a:t>
            </a:r>
          </a:p>
          <a:p>
            <a:pPr marL="285750" indent="-285750">
              <a:spcAft>
                <a:spcPts val="1200"/>
              </a:spcAft>
              <a:buFont typeface="Wingdings" pitchFamily="2" charset="2"/>
              <a:buChar char="§"/>
            </a:pPr>
            <a:r>
              <a:rPr lang="fr-FR" sz="1400" dirty="0">
                <a:solidFill>
                  <a:schemeClr val="tx1"/>
                </a:solidFill>
              </a:rPr>
              <a:t>Aide à l'exportation</a:t>
            </a:r>
          </a:p>
          <a:p>
            <a:pPr marL="285750" indent="-285750">
              <a:spcAft>
                <a:spcPts val="1200"/>
              </a:spcAft>
              <a:buFont typeface="Wingdings" pitchFamily="2" charset="2"/>
              <a:buChar char="§"/>
            </a:pPr>
            <a:r>
              <a:rPr lang="fr-FR" sz="1400" dirty="0">
                <a:solidFill>
                  <a:schemeClr val="tx1"/>
                </a:solidFill>
              </a:rPr>
              <a:t>L'étude de faisabilité comme contenu du projet</a:t>
            </a:r>
          </a:p>
        </p:txBody>
      </p:sp>
      <p:sp>
        <p:nvSpPr>
          <p:cNvPr id="2" name="Datumsplatzhalter 1"/>
          <p:cNvSpPr>
            <a:spLocks noGrp="1"/>
          </p:cNvSpPr>
          <p:nvPr>
            <p:ph type="dt" sz="half" idx="11"/>
          </p:nvPr>
        </p:nvSpPr>
        <p:spPr/>
        <p:txBody>
          <a:bodyPr/>
          <a:lstStyle/>
          <a:p>
            <a:fld id="{99CFF5D3-F81F-4080-B1E9-D0A8A33BC9C4}" type="datetime1">
              <a:rPr lang="fr-FR" smtClean="0"/>
              <a:t>20/02/2020</a:t>
            </a:fld>
            <a:endParaRPr lang="de-DE"/>
          </a:p>
        </p:txBody>
      </p:sp>
      <p:pic>
        <p:nvPicPr>
          <p:cNvPr id="4" name="Grafik 3">
            <a:extLst>
              <a:ext uri="{FF2B5EF4-FFF2-40B4-BE49-F238E27FC236}">
                <a16:creationId xmlns:a16="http://schemas.microsoft.com/office/drawing/2014/main" id="{18EECE8E-C505-4756-A447-93A74951D573}"/>
              </a:ext>
            </a:extLst>
          </p:cNvPr>
          <p:cNvPicPr>
            <a:picLocks noChangeAspect="1"/>
          </p:cNvPicPr>
          <p:nvPr/>
        </p:nvPicPr>
        <p:blipFill>
          <a:blip r:embed="rId4"/>
          <a:stretch>
            <a:fillRect/>
          </a:stretch>
        </p:blipFill>
        <p:spPr>
          <a:xfrm>
            <a:off x="5855141" y="1723923"/>
            <a:ext cx="1548518" cy="1365622"/>
          </a:xfrm>
          <a:prstGeom prst="rect">
            <a:avLst/>
          </a:prstGeom>
        </p:spPr>
      </p:pic>
    </p:spTree>
    <p:extLst>
      <p:ext uri="{BB962C8B-B14F-4D97-AF65-F5344CB8AC3E}">
        <p14:creationId xmlns:p14="http://schemas.microsoft.com/office/powerpoint/2010/main" val="1469256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el 4"/>
          <p:cNvSpPr>
            <a:spLocks noGrp="1"/>
          </p:cNvSpPr>
          <p:nvPr>
            <p:ph type="title"/>
          </p:nvPr>
        </p:nvSpPr>
        <p:spPr/>
        <p:txBody>
          <a:bodyPr/>
          <a:lstStyle/>
          <a:p>
            <a:pPr>
              <a:buSzPct val="100000"/>
            </a:pPr>
            <a:r>
              <a:rPr lang="de-DE" altLang="fr-FR" sz="2100" dirty="0">
                <a:solidFill>
                  <a:srgbClr val="000000"/>
                </a:solidFill>
                <a:cs typeface="Arial" panose="020B0604020202020204" pitchFamily="34" charset="0"/>
              </a:rPr>
              <a:t>Le </a:t>
            </a:r>
            <a:r>
              <a:rPr lang="de-DE" altLang="fr-FR" sz="2100" dirty="0" err="1">
                <a:solidFill>
                  <a:srgbClr val="000000"/>
                </a:solidFill>
                <a:cs typeface="Arial" panose="020B0604020202020204" pitchFamily="34" charset="0"/>
              </a:rPr>
              <a:t>concours</a:t>
            </a:r>
            <a:r>
              <a:rPr lang="de-DE" altLang="fr-FR" sz="2100" dirty="0">
                <a:solidFill>
                  <a:srgbClr val="000000"/>
                </a:solidFill>
                <a:cs typeface="Arial" panose="020B0604020202020204" pitchFamily="34" charset="0"/>
              </a:rPr>
              <a:t> </a:t>
            </a:r>
            <a:r>
              <a:rPr lang="de-DE" altLang="fr-FR" sz="2100" dirty="0" err="1">
                <a:solidFill>
                  <a:srgbClr val="000000"/>
                </a:solidFill>
                <a:cs typeface="Arial" panose="020B0604020202020204" pitchFamily="34" charset="0"/>
              </a:rPr>
              <a:t>d'idées</a:t>
            </a:r>
            <a:r>
              <a:rPr lang="de-DE" altLang="fr-FR" sz="2100" dirty="0">
                <a:solidFill>
                  <a:srgbClr val="000000"/>
                </a:solidFill>
                <a:cs typeface="Arial" panose="020B0604020202020204" pitchFamily="34" charset="0"/>
              </a:rPr>
              <a:t> develoPPP.de</a:t>
            </a:r>
          </a:p>
        </p:txBody>
      </p:sp>
      <p:sp>
        <p:nvSpPr>
          <p:cNvPr id="176134" name="Datumsplatzhalter 3"/>
          <p:cNvSpPr>
            <a:spLocks noGrp="1"/>
          </p:cNvSpPr>
          <p:nvPr>
            <p:ph type="dt" sz="quarter" idx="4294967295"/>
          </p:nvPr>
        </p:nvSpPr>
        <p:spPr>
          <a:xfrm>
            <a:off x="1937563" y="3671705"/>
            <a:ext cx="400229" cy="115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50" b="1">
                <a:solidFill>
                  <a:srgbClr val="999999"/>
                </a:solidFill>
                <a:latin typeface="Arial" panose="020B0604020202020204" pitchFamily="34" charset="0"/>
              </a:defRPr>
            </a:lvl1pPr>
            <a:lvl2pPr marL="557213" indent="-214313">
              <a:defRPr sz="1650" b="1">
                <a:solidFill>
                  <a:srgbClr val="999999"/>
                </a:solidFill>
                <a:latin typeface="Arial" panose="020B0604020202020204" pitchFamily="34" charset="0"/>
              </a:defRPr>
            </a:lvl2pPr>
            <a:lvl3pPr marL="857250" indent="-171450">
              <a:defRPr sz="1650" b="1">
                <a:solidFill>
                  <a:srgbClr val="999999"/>
                </a:solidFill>
                <a:latin typeface="Arial" panose="020B0604020202020204" pitchFamily="34" charset="0"/>
              </a:defRPr>
            </a:lvl3pPr>
            <a:lvl4pPr marL="1200150" indent="-171450">
              <a:defRPr sz="1650" b="1">
                <a:solidFill>
                  <a:srgbClr val="999999"/>
                </a:solidFill>
                <a:latin typeface="Arial" panose="020B0604020202020204" pitchFamily="34" charset="0"/>
              </a:defRPr>
            </a:lvl4pPr>
            <a:lvl5pPr marL="1543050" indent="-171450">
              <a:defRPr sz="1650" b="1">
                <a:solidFill>
                  <a:srgbClr val="999999"/>
                </a:solidFill>
                <a:latin typeface="Arial" panose="020B0604020202020204" pitchFamily="34" charset="0"/>
              </a:defRPr>
            </a:lvl5pPr>
            <a:lvl6pPr marL="1885950" indent="-171450" eaLnBrk="0" fontAlgn="base" hangingPunct="0">
              <a:spcBef>
                <a:spcPct val="0"/>
              </a:spcBef>
              <a:spcAft>
                <a:spcPct val="0"/>
              </a:spcAft>
              <a:defRPr sz="1650" b="1">
                <a:solidFill>
                  <a:srgbClr val="999999"/>
                </a:solidFill>
                <a:latin typeface="Arial" panose="020B0604020202020204" pitchFamily="34" charset="0"/>
              </a:defRPr>
            </a:lvl6pPr>
            <a:lvl7pPr marL="2228850" indent="-171450" eaLnBrk="0" fontAlgn="base" hangingPunct="0">
              <a:spcBef>
                <a:spcPct val="0"/>
              </a:spcBef>
              <a:spcAft>
                <a:spcPct val="0"/>
              </a:spcAft>
              <a:defRPr sz="1650" b="1">
                <a:solidFill>
                  <a:srgbClr val="999999"/>
                </a:solidFill>
                <a:latin typeface="Arial" panose="020B0604020202020204" pitchFamily="34" charset="0"/>
              </a:defRPr>
            </a:lvl7pPr>
            <a:lvl8pPr marL="2571750" indent="-171450" eaLnBrk="0" fontAlgn="base" hangingPunct="0">
              <a:spcBef>
                <a:spcPct val="0"/>
              </a:spcBef>
              <a:spcAft>
                <a:spcPct val="0"/>
              </a:spcAft>
              <a:defRPr sz="1650" b="1">
                <a:solidFill>
                  <a:srgbClr val="999999"/>
                </a:solidFill>
                <a:latin typeface="Arial" panose="020B0604020202020204" pitchFamily="34" charset="0"/>
              </a:defRPr>
            </a:lvl8pPr>
            <a:lvl9pPr marL="2914650" indent="-171450" eaLnBrk="0" fontAlgn="base" hangingPunct="0">
              <a:spcBef>
                <a:spcPct val="0"/>
              </a:spcBef>
              <a:spcAft>
                <a:spcPct val="0"/>
              </a:spcAft>
              <a:defRPr sz="1650" b="1">
                <a:solidFill>
                  <a:srgbClr val="999999"/>
                </a:solidFill>
                <a:latin typeface="Arial" panose="020B0604020202020204" pitchFamily="34" charset="0"/>
              </a:defRPr>
            </a:lvl9pPr>
          </a:lstStyle>
          <a:p>
            <a:pPr eaLnBrk="0" fontAlgn="base" hangingPunct="0">
              <a:spcBef>
                <a:spcPct val="0"/>
              </a:spcBef>
              <a:spcAft>
                <a:spcPct val="0"/>
              </a:spcAft>
              <a:buSzPct val="100000"/>
              <a:defRPr/>
            </a:pPr>
            <a:fld id="{59A584A1-40CB-4631-B23D-0603E1FB1F31}" type="datetime1">
              <a:rPr lang="fr-FR" altLang="fr-FR" sz="750" b="0" spc="0" smtClean="0">
                <a:solidFill>
                  <a:srgbClr val="6E6452"/>
                </a:solidFill>
                <a:latin typeface="Arial Narrow" panose="020B0606020202030204" pitchFamily="34" charset="0"/>
                <a:cs typeface="+mn-cs"/>
              </a:rPr>
              <a:t>20/02/2020</a:t>
            </a:fld>
            <a:endParaRPr lang="de-DE" altLang="fr-FR" sz="750" b="0" spc="0">
              <a:solidFill>
                <a:srgbClr val="6E6452"/>
              </a:solidFill>
              <a:latin typeface="Arial Narrow" panose="020B0606020202030204" pitchFamily="34" charset="0"/>
              <a:cs typeface="+mn-cs"/>
            </a:endParaRPr>
          </a:p>
        </p:txBody>
      </p:sp>
      <p:sp>
        <p:nvSpPr>
          <p:cNvPr id="2" name="Textfeld 1"/>
          <p:cNvSpPr txBox="1"/>
          <p:nvPr/>
        </p:nvSpPr>
        <p:spPr>
          <a:xfrm>
            <a:off x="5098696" y="2449608"/>
            <a:ext cx="2990201" cy="2139047"/>
          </a:xfrm>
          <a:prstGeom prst="rect">
            <a:avLst/>
          </a:prstGeom>
          <a:noFill/>
          <a:ln>
            <a:noFill/>
          </a:ln>
        </p:spPr>
        <p:txBody>
          <a:bodyPr wrap="square">
            <a:spAutoFit/>
          </a:bodyPr>
          <a:lstStyle>
            <a:lvl1pPr>
              <a:defRPr sz="2200" b="1">
                <a:solidFill>
                  <a:srgbClr val="999999"/>
                </a:solidFill>
                <a:latin typeface="Arial" panose="020B0604020202020204" pitchFamily="34" charset="0"/>
              </a:defRPr>
            </a:lvl1pPr>
            <a:lvl2pPr marL="742950" indent="-285750">
              <a:defRPr sz="2200" b="1">
                <a:solidFill>
                  <a:srgbClr val="999999"/>
                </a:solidFill>
                <a:latin typeface="Arial" panose="020B0604020202020204" pitchFamily="34" charset="0"/>
              </a:defRPr>
            </a:lvl2pPr>
            <a:lvl3pPr>
              <a:defRPr sz="2200" b="1">
                <a:solidFill>
                  <a:srgbClr val="999999"/>
                </a:solidFill>
                <a:latin typeface="Arial" panose="020B0604020202020204" pitchFamily="34" charset="0"/>
              </a:defRPr>
            </a:lvl3pPr>
            <a:lvl4pPr marL="1600200" indent="-228600">
              <a:defRPr sz="2200" b="1">
                <a:solidFill>
                  <a:srgbClr val="999999"/>
                </a:solidFill>
                <a:latin typeface="Arial" panose="020B0604020202020204" pitchFamily="34" charset="0"/>
              </a:defRPr>
            </a:lvl4pPr>
            <a:lvl5pPr marL="2057400" indent="-228600">
              <a:defRPr sz="2200" b="1">
                <a:solidFill>
                  <a:srgbClr val="999999"/>
                </a:solidFill>
                <a:latin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defRPr>
            </a:lvl9pPr>
          </a:lstStyle>
          <a:p>
            <a:pPr eaLnBrk="0" fontAlgn="base" hangingPunct="0">
              <a:spcBef>
                <a:spcPct val="0"/>
              </a:spcBef>
              <a:spcAft>
                <a:spcPct val="0"/>
              </a:spcAft>
              <a:buSzPct val="100000"/>
              <a:defRPr/>
            </a:pPr>
            <a:r>
              <a:rPr lang="de-DE" altLang="fr-FR" sz="1600" dirty="0">
                <a:solidFill>
                  <a:schemeClr val="tx1"/>
                </a:solidFill>
                <a:hlinkClick r:id="rId3"/>
              </a:rPr>
              <a:t>www.developpp.de/en</a:t>
            </a:r>
            <a:endParaRPr lang="de-DE" altLang="fr-FR" sz="1600" dirty="0">
              <a:solidFill>
                <a:schemeClr val="tx1"/>
              </a:solidFill>
            </a:endParaRPr>
          </a:p>
          <a:p>
            <a:pPr eaLnBrk="0" fontAlgn="base" hangingPunct="0">
              <a:spcBef>
                <a:spcPct val="0"/>
              </a:spcBef>
              <a:spcAft>
                <a:spcPct val="0"/>
              </a:spcAft>
              <a:buSzPct val="100000"/>
              <a:defRPr/>
            </a:pPr>
            <a:endParaRPr lang="de-DE" altLang="fr-FR" sz="1600" dirty="0">
              <a:solidFill>
                <a:srgbClr val="A20000"/>
              </a:solidFill>
            </a:endParaRPr>
          </a:p>
          <a:p>
            <a:pPr eaLnBrk="0" fontAlgn="base" hangingPunct="0">
              <a:spcBef>
                <a:spcPct val="0"/>
              </a:spcBef>
              <a:spcAft>
                <a:spcPct val="0"/>
              </a:spcAft>
              <a:buSzPct val="100000"/>
              <a:defRPr/>
            </a:pPr>
            <a:r>
              <a:rPr lang="de-DE" altLang="fr-FR" sz="1600" dirty="0" err="1">
                <a:solidFill>
                  <a:srgbClr val="A20000"/>
                </a:solidFill>
              </a:rPr>
              <a:t>Phases</a:t>
            </a:r>
            <a:r>
              <a:rPr lang="de-DE" altLang="fr-FR" sz="1600" dirty="0">
                <a:solidFill>
                  <a:srgbClr val="A20000"/>
                </a:solidFill>
              </a:rPr>
              <a:t> de </a:t>
            </a:r>
            <a:r>
              <a:rPr lang="de-DE" altLang="fr-FR" sz="1600" dirty="0" err="1">
                <a:solidFill>
                  <a:srgbClr val="A20000"/>
                </a:solidFill>
              </a:rPr>
              <a:t>candidature</a:t>
            </a:r>
            <a:r>
              <a:rPr lang="de-DE" altLang="fr-FR" sz="1600" dirty="0">
                <a:solidFill>
                  <a:srgbClr val="A20000"/>
                </a:solidFill>
              </a:rPr>
              <a:t> :</a:t>
            </a:r>
          </a:p>
          <a:p>
            <a:pPr eaLnBrk="0" fontAlgn="base" hangingPunct="0">
              <a:spcBef>
                <a:spcPct val="0"/>
              </a:spcBef>
              <a:spcAft>
                <a:spcPct val="0"/>
              </a:spcAft>
              <a:buSzPct val="100000"/>
              <a:defRPr/>
            </a:pPr>
            <a:endParaRPr lang="de-DE" altLang="fr-FR" sz="1600" dirty="0">
              <a:solidFill>
                <a:srgbClr val="A20000"/>
              </a:solidFill>
            </a:endParaRPr>
          </a:p>
          <a:p>
            <a:pPr marL="0" lvl="2" eaLnBrk="0" fontAlgn="base" hangingPunct="0">
              <a:spcBef>
                <a:spcPct val="0"/>
              </a:spcBef>
              <a:spcAft>
                <a:spcPts val="225"/>
              </a:spcAft>
              <a:buSzPct val="100000"/>
              <a:defRPr/>
            </a:pPr>
            <a:r>
              <a:rPr lang="de-DE" altLang="fr-FR" sz="1600" dirty="0">
                <a:solidFill>
                  <a:srgbClr val="A20000"/>
                </a:solidFill>
              </a:rPr>
              <a:t>15 </a:t>
            </a:r>
            <a:r>
              <a:rPr lang="de-DE" altLang="fr-FR" sz="1600" dirty="0" err="1">
                <a:solidFill>
                  <a:srgbClr val="A20000"/>
                </a:solidFill>
              </a:rPr>
              <a:t>février</a:t>
            </a:r>
            <a:r>
              <a:rPr lang="de-DE" altLang="fr-FR" sz="1600" dirty="0">
                <a:solidFill>
                  <a:srgbClr val="A20000"/>
                </a:solidFill>
              </a:rPr>
              <a:t> - 31 </a:t>
            </a:r>
            <a:r>
              <a:rPr lang="de-DE" altLang="fr-FR" sz="1600" dirty="0" err="1">
                <a:solidFill>
                  <a:srgbClr val="A20000"/>
                </a:solidFill>
              </a:rPr>
              <a:t>mars</a:t>
            </a:r>
            <a:endParaRPr lang="de-DE" altLang="fr-FR" sz="1600" dirty="0">
              <a:solidFill>
                <a:srgbClr val="A20000"/>
              </a:solidFill>
            </a:endParaRPr>
          </a:p>
          <a:p>
            <a:pPr marL="0" lvl="2" eaLnBrk="0" fontAlgn="base" hangingPunct="0">
              <a:spcBef>
                <a:spcPct val="0"/>
              </a:spcBef>
              <a:spcAft>
                <a:spcPts val="225"/>
              </a:spcAft>
              <a:buSzPct val="100000"/>
              <a:defRPr/>
            </a:pPr>
            <a:r>
              <a:rPr lang="de-DE" altLang="fr-FR" sz="1600" dirty="0">
                <a:solidFill>
                  <a:srgbClr val="A20000"/>
                </a:solidFill>
              </a:rPr>
              <a:t>15 </a:t>
            </a:r>
            <a:r>
              <a:rPr lang="de-DE" altLang="fr-FR" sz="1600" dirty="0" err="1">
                <a:solidFill>
                  <a:srgbClr val="A20000"/>
                </a:solidFill>
              </a:rPr>
              <a:t>mai</a:t>
            </a:r>
            <a:r>
              <a:rPr lang="de-DE" altLang="fr-FR" sz="1600" dirty="0">
                <a:solidFill>
                  <a:srgbClr val="A20000"/>
                </a:solidFill>
              </a:rPr>
              <a:t> - 30 </a:t>
            </a:r>
            <a:r>
              <a:rPr lang="de-DE" altLang="fr-FR" sz="1600" dirty="0" err="1">
                <a:solidFill>
                  <a:srgbClr val="A20000"/>
                </a:solidFill>
              </a:rPr>
              <a:t>juin</a:t>
            </a:r>
            <a:endParaRPr lang="de-DE" altLang="fr-FR" sz="1600" dirty="0">
              <a:solidFill>
                <a:srgbClr val="A20000"/>
              </a:solidFill>
            </a:endParaRPr>
          </a:p>
          <a:p>
            <a:pPr marL="0" lvl="2" eaLnBrk="0" fontAlgn="base" hangingPunct="0">
              <a:spcBef>
                <a:spcPct val="0"/>
              </a:spcBef>
              <a:spcAft>
                <a:spcPts val="225"/>
              </a:spcAft>
              <a:buSzPct val="100000"/>
              <a:defRPr/>
            </a:pPr>
            <a:r>
              <a:rPr lang="de-DE" altLang="fr-FR" sz="1600" dirty="0">
                <a:solidFill>
                  <a:srgbClr val="A20000"/>
                </a:solidFill>
              </a:rPr>
              <a:t>15 </a:t>
            </a:r>
            <a:r>
              <a:rPr lang="de-DE" altLang="fr-FR" sz="1600" dirty="0" err="1">
                <a:solidFill>
                  <a:srgbClr val="A20000"/>
                </a:solidFill>
              </a:rPr>
              <a:t>août</a:t>
            </a:r>
            <a:r>
              <a:rPr lang="de-DE" altLang="fr-FR" sz="1600" dirty="0">
                <a:solidFill>
                  <a:srgbClr val="A20000"/>
                </a:solidFill>
              </a:rPr>
              <a:t> - 30 </a:t>
            </a:r>
            <a:r>
              <a:rPr lang="de-DE" altLang="fr-FR" sz="1600" dirty="0" err="1">
                <a:solidFill>
                  <a:srgbClr val="A20000"/>
                </a:solidFill>
              </a:rPr>
              <a:t>septembre</a:t>
            </a:r>
            <a:endParaRPr lang="de-DE" altLang="fr-FR" sz="1600" dirty="0">
              <a:solidFill>
                <a:srgbClr val="A20000"/>
              </a:solidFill>
            </a:endParaRPr>
          </a:p>
          <a:p>
            <a:pPr marL="0" lvl="2" eaLnBrk="0" fontAlgn="base" hangingPunct="0">
              <a:spcBef>
                <a:spcPct val="0"/>
              </a:spcBef>
              <a:spcAft>
                <a:spcPts val="225"/>
              </a:spcAft>
              <a:buSzPct val="100000"/>
              <a:defRPr/>
            </a:pPr>
            <a:r>
              <a:rPr lang="de-DE" altLang="fr-FR" sz="1600" dirty="0">
                <a:solidFill>
                  <a:srgbClr val="A20000"/>
                </a:solidFill>
              </a:rPr>
              <a:t>15 </a:t>
            </a:r>
            <a:r>
              <a:rPr lang="de-DE" altLang="fr-FR" sz="1600" dirty="0" err="1">
                <a:solidFill>
                  <a:srgbClr val="A20000"/>
                </a:solidFill>
              </a:rPr>
              <a:t>novembre</a:t>
            </a:r>
            <a:r>
              <a:rPr lang="de-DE" altLang="fr-FR" sz="1600" dirty="0">
                <a:solidFill>
                  <a:srgbClr val="A20000"/>
                </a:solidFill>
              </a:rPr>
              <a:t> - 31 </a:t>
            </a:r>
            <a:r>
              <a:rPr lang="de-DE" altLang="fr-FR" sz="1600" dirty="0" err="1">
                <a:solidFill>
                  <a:srgbClr val="A20000"/>
                </a:solidFill>
              </a:rPr>
              <a:t>décembre</a:t>
            </a:r>
            <a:endParaRPr lang="de-DE" altLang="fr-FR" sz="1600" dirty="0">
              <a:solidFill>
                <a:srgbClr val="A20000"/>
              </a:solidFill>
            </a:endParaRPr>
          </a:p>
        </p:txBody>
      </p:sp>
      <p:pic>
        <p:nvPicPr>
          <p:cNvPr id="514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817" y="1859876"/>
            <a:ext cx="3931218" cy="272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a:extLst>
              <a:ext uri="{FF2B5EF4-FFF2-40B4-BE49-F238E27FC236}">
                <a16:creationId xmlns:a16="http://schemas.microsoft.com/office/drawing/2014/main" id="{7D006FCF-42DD-425B-A659-EE62C806F733}"/>
              </a:ext>
            </a:extLst>
          </p:cNvPr>
          <p:cNvSpPr txBox="1"/>
          <p:nvPr/>
        </p:nvSpPr>
        <p:spPr>
          <a:xfrm>
            <a:off x="449817" y="1075980"/>
            <a:ext cx="8067650" cy="584775"/>
          </a:xfrm>
          <a:prstGeom prst="rect">
            <a:avLst/>
          </a:prstGeom>
          <a:solidFill>
            <a:schemeClr val="accent1">
              <a:lumMod val="40000"/>
              <a:lumOff val="60000"/>
            </a:schemeClr>
          </a:solidFill>
        </p:spPr>
        <p:txBody>
          <a:bodyPr wrap="square" rtlCol="0">
            <a:spAutoFit/>
          </a:bodyPr>
          <a:lstStyle/>
          <a:p>
            <a:pPr eaLnBrk="0" fontAlgn="base" hangingPunct="0">
              <a:spcBef>
                <a:spcPct val="0"/>
              </a:spcBef>
              <a:spcAft>
                <a:spcPct val="0"/>
              </a:spcAft>
              <a:defRPr/>
            </a:pPr>
            <a:r>
              <a:rPr lang="de-DE" sz="1600" dirty="0">
                <a:solidFill>
                  <a:srgbClr val="000000"/>
                </a:solidFill>
                <a:latin typeface="Arial" charset="0"/>
              </a:rPr>
              <a:t>Pour </a:t>
            </a:r>
            <a:r>
              <a:rPr lang="de-DE" sz="1600" dirty="0" err="1">
                <a:solidFill>
                  <a:srgbClr val="000000"/>
                </a:solidFill>
                <a:latin typeface="Arial" charset="0"/>
              </a:rPr>
              <a:t>participer</a:t>
            </a:r>
            <a:r>
              <a:rPr lang="de-DE" sz="1600" dirty="0">
                <a:solidFill>
                  <a:srgbClr val="000000"/>
                </a:solidFill>
                <a:latin typeface="Arial" charset="0"/>
              </a:rPr>
              <a:t>, </a:t>
            </a:r>
            <a:r>
              <a:rPr lang="de-DE" sz="1600" dirty="0" err="1">
                <a:solidFill>
                  <a:srgbClr val="000000"/>
                </a:solidFill>
                <a:latin typeface="Arial" charset="0"/>
              </a:rPr>
              <a:t>il</a:t>
            </a:r>
            <a:r>
              <a:rPr lang="de-DE" sz="1600" dirty="0">
                <a:solidFill>
                  <a:srgbClr val="000000"/>
                </a:solidFill>
                <a:latin typeface="Arial" charset="0"/>
              </a:rPr>
              <a:t> </a:t>
            </a:r>
            <a:r>
              <a:rPr lang="de-DE" sz="1600" dirty="0" err="1">
                <a:solidFill>
                  <a:srgbClr val="000000"/>
                </a:solidFill>
                <a:latin typeface="Arial" charset="0"/>
              </a:rPr>
              <a:t>faut</a:t>
            </a:r>
            <a:r>
              <a:rPr lang="de-DE" sz="1600" dirty="0">
                <a:solidFill>
                  <a:srgbClr val="000000"/>
                </a:solidFill>
                <a:latin typeface="Arial" charset="0"/>
              </a:rPr>
              <a:t> </a:t>
            </a:r>
            <a:r>
              <a:rPr lang="de-DE" sz="1600" dirty="0" err="1">
                <a:solidFill>
                  <a:srgbClr val="000000"/>
                </a:solidFill>
                <a:latin typeface="Arial" charset="0"/>
              </a:rPr>
              <a:t>que</a:t>
            </a:r>
            <a:r>
              <a:rPr lang="de-DE" sz="1600" dirty="0">
                <a:solidFill>
                  <a:srgbClr val="000000"/>
                </a:solidFill>
                <a:latin typeface="Arial" charset="0"/>
              </a:rPr>
              <a:t> </a:t>
            </a:r>
            <a:r>
              <a:rPr lang="de-DE" sz="1600" dirty="0" err="1">
                <a:solidFill>
                  <a:srgbClr val="000000"/>
                </a:solidFill>
                <a:latin typeface="Arial" charset="0"/>
              </a:rPr>
              <a:t>les</a:t>
            </a:r>
            <a:r>
              <a:rPr lang="de-DE" sz="1600" dirty="0">
                <a:solidFill>
                  <a:srgbClr val="000000"/>
                </a:solidFill>
                <a:latin typeface="Arial" charset="0"/>
              </a:rPr>
              <a:t> </a:t>
            </a:r>
            <a:r>
              <a:rPr lang="de-DE" sz="1600" dirty="0" err="1">
                <a:solidFill>
                  <a:srgbClr val="000000"/>
                </a:solidFill>
                <a:latin typeface="Arial" charset="0"/>
              </a:rPr>
              <a:t>entreprises</a:t>
            </a:r>
            <a:r>
              <a:rPr lang="de-DE" sz="1600" dirty="0">
                <a:solidFill>
                  <a:srgbClr val="000000"/>
                </a:solidFill>
                <a:latin typeface="Arial" charset="0"/>
              </a:rPr>
              <a:t> </a:t>
            </a:r>
            <a:r>
              <a:rPr lang="de-DE" sz="1600" dirty="0" err="1">
                <a:solidFill>
                  <a:srgbClr val="000000"/>
                </a:solidFill>
                <a:latin typeface="Arial" charset="0"/>
              </a:rPr>
              <a:t>soumettent</a:t>
            </a:r>
            <a:r>
              <a:rPr lang="de-DE" sz="1600" dirty="0">
                <a:solidFill>
                  <a:srgbClr val="000000"/>
                </a:solidFill>
                <a:latin typeface="Arial" charset="0"/>
              </a:rPr>
              <a:t> </a:t>
            </a:r>
            <a:r>
              <a:rPr lang="de-DE" sz="1600" dirty="0" err="1">
                <a:solidFill>
                  <a:srgbClr val="000000"/>
                </a:solidFill>
                <a:latin typeface="Arial" charset="0"/>
              </a:rPr>
              <a:t>leurs</a:t>
            </a:r>
            <a:r>
              <a:rPr lang="de-DE" sz="1600" dirty="0">
                <a:solidFill>
                  <a:srgbClr val="000000"/>
                </a:solidFill>
                <a:latin typeface="Arial" charset="0"/>
              </a:rPr>
              <a:t> </a:t>
            </a:r>
            <a:r>
              <a:rPr lang="de-DE" sz="1600" dirty="0" err="1">
                <a:solidFill>
                  <a:srgbClr val="000000"/>
                </a:solidFill>
                <a:latin typeface="Arial" charset="0"/>
              </a:rPr>
              <a:t>idées</a:t>
            </a:r>
            <a:r>
              <a:rPr lang="de-DE" sz="1600" dirty="0">
                <a:solidFill>
                  <a:srgbClr val="000000"/>
                </a:solidFill>
                <a:latin typeface="Arial" charset="0"/>
              </a:rPr>
              <a:t> de </a:t>
            </a:r>
            <a:r>
              <a:rPr lang="de-DE" sz="1600" dirty="0" err="1">
                <a:solidFill>
                  <a:srgbClr val="000000"/>
                </a:solidFill>
                <a:latin typeface="Arial" charset="0"/>
              </a:rPr>
              <a:t>projet</a:t>
            </a:r>
            <a:r>
              <a:rPr lang="de-DE" sz="1600" dirty="0">
                <a:solidFill>
                  <a:srgbClr val="000000"/>
                </a:solidFill>
                <a:latin typeface="Arial" charset="0"/>
              </a:rPr>
              <a:t> au </a:t>
            </a:r>
            <a:r>
              <a:rPr lang="de-DE" sz="1600" dirty="0" err="1">
                <a:solidFill>
                  <a:srgbClr val="000000"/>
                </a:solidFill>
                <a:latin typeface="Arial" charset="0"/>
              </a:rPr>
              <a:t>concours</a:t>
            </a:r>
            <a:r>
              <a:rPr lang="de-DE" sz="1600" dirty="0">
                <a:solidFill>
                  <a:srgbClr val="000000"/>
                </a:solidFill>
                <a:latin typeface="Arial" charset="0"/>
              </a:rPr>
              <a:t> </a:t>
            </a:r>
            <a:r>
              <a:rPr lang="de-DE" sz="1600" dirty="0" err="1">
                <a:solidFill>
                  <a:srgbClr val="000000"/>
                </a:solidFill>
                <a:latin typeface="Arial" charset="0"/>
              </a:rPr>
              <a:t>d‘idées</a:t>
            </a:r>
            <a:r>
              <a:rPr lang="de-DE" sz="1600" dirty="0">
                <a:solidFill>
                  <a:srgbClr val="000000"/>
                </a:solidFill>
                <a:latin typeface="Arial" charset="0"/>
              </a:rPr>
              <a:t> de develoPPP.de.</a:t>
            </a:r>
          </a:p>
        </p:txBody>
      </p:sp>
      <p:cxnSp>
        <p:nvCxnSpPr>
          <p:cNvPr id="4" name="Gerade Verbindung mit Pfeil 3">
            <a:extLst>
              <a:ext uri="{FF2B5EF4-FFF2-40B4-BE49-F238E27FC236}">
                <a16:creationId xmlns:a16="http://schemas.microsoft.com/office/drawing/2014/main" id="{DBD45557-D3E7-45BD-9C39-8AF5A76C6C03}"/>
              </a:ext>
            </a:extLst>
          </p:cNvPr>
          <p:cNvCxnSpPr/>
          <p:nvPr/>
        </p:nvCxnSpPr>
        <p:spPr bwMode="auto">
          <a:xfrm>
            <a:off x="4670071" y="1722088"/>
            <a:ext cx="857250" cy="647121"/>
          </a:xfrm>
          <a:prstGeom prst="straightConnector1">
            <a:avLst/>
          </a:prstGeom>
          <a:solidFill>
            <a:schemeClr val="accent1"/>
          </a:solidFill>
          <a:ln w="69850" cap="flat" cmpd="sng" algn="ctr">
            <a:solidFill>
              <a:schemeClr val="tx1"/>
            </a:solidFill>
            <a:prstDash val="solid"/>
            <a:round/>
            <a:headEnd type="none" w="med" len="med"/>
            <a:tailEnd type="triangle"/>
          </a:ln>
          <a:effectLst/>
        </p:spPr>
      </p:cxnSp>
      <p:sp>
        <p:nvSpPr>
          <p:cNvPr id="3" name="Foliennummernplatzhalter 2">
            <a:extLst>
              <a:ext uri="{FF2B5EF4-FFF2-40B4-BE49-F238E27FC236}">
                <a16:creationId xmlns:a16="http://schemas.microsoft.com/office/drawing/2014/main" id="{FA7F0ACD-BFA8-483B-BB20-BB812B3BE52A}"/>
              </a:ext>
            </a:extLst>
          </p:cNvPr>
          <p:cNvSpPr>
            <a:spLocks noGrp="1"/>
          </p:cNvSpPr>
          <p:nvPr>
            <p:ph type="sldNum" sz="quarter" idx="4"/>
          </p:nvPr>
        </p:nvSpPr>
        <p:spPr/>
        <p:txBody>
          <a:bodyPr/>
          <a:lstStyle/>
          <a:p>
            <a:fld id="{2B283EC7-5987-434E-889D-8F7C7DC5B8E8}" type="slidenum">
              <a:rPr lang="de-DE" smtClean="0"/>
              <a:t>14</a:t>
            </a:fld>
            <a:endParaRPr lang="de-DE"/>
          </a:p>
        </p:txBody>
      </p:sp>
      <p:sp>
        <p:nvSpPr>
          <p:cNvPr id="9" name="Foliennummernplatzhalter 7">
            <a:extLst>
              <a:ext uri="{FF2B5EF4-FFF2-40B4-BE49-F238E27FC236}">
                <a16:creationId xmlns:a16="http://schemas.microsoft.com/office/drawing/2014/main" id="{D4F535DD-3E49-4E18-AC1E-93610F9BDBF6}"/>
              </a:ext>
            </a:extLst>
          </p:cNvPr>
          <p:cNvSpPr txBox="1">
            <a:spLocks/>
          </p:cNvSpPr>
          <p:nvPr/>
        </p:nvSpPr>
        <p:spPr>
          <a:xfrm>
            <a:off x="410354" y="4887984"/>
            <a:ext cx="554080" cy="147062"/>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A8B5DB7-81A8-4ED4-916B-6B23CD603687}" type="slidenum">
              <a:rPr sz="600" smtClean="0">
                <a:solidFill>
                  <a:schemeClr val="tx1">
                    <a:lumMod val="50000"/>
                    <a:lumOff val="50000"/>
                  </a:schemeClr>
                </a:solidFill>
              </a:rPr>
              <a:pPr/>
              <a:t>14</a:t>
            </a:fld>
            <a:endParaRPr sz="600" dirty="0">
              <a:solidFill>
                <a:schemeClr val="tx1">
                  <a:lumMod val="50000"/>
                  <a:lumOff val="50000"/>
                </a:schemeClr>
              </a:solidFill>
            </a:endParaRPr>
          </a:p>
        </p:txBody>
      </p:sp>
      <p:sp>
        <p:nvSpPr>
          <p:cNvPr id="10" name="Datumsplatzhalter 1">
            <a:extLst>
              <a:ext uri="{FF2B5EF4-FFF2-40B4-BE49-F238E27FC236}">
                <a16:creationId xmlns:a16="http://schemas.microsoft.com/office/drawing/2014/main" id="{2DBD4356-BE14-42E0-8B65-6676472DAD9F}"/>
              </a:ext>
            </a:extLst>
          </p:cNvPr>
          <p:cNvSpPr txBox="1">
            <a:spLocks/>
          </p:cNvSpPr>
          <p:nvPr/>
        </p:nvSpPr>
        <p:spPr>
          <a:xfrm>
            <a:off x="964435" y="4871655"/>
            <a:ext cx="628622" cy="147061"/>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9CFF5D3-F81F-4080-B1E9-D0A8A33BC9C4}" type="datetime1">
              <a:rPr lang="fr-FR" sz="600" smtClean="0"/>
              <a:pPr/>
              <a:t>20/02/2020</a:t>
            </a:fld>
            <a:endParaRPr lang="de-DE" sz="600" dirty="0"/>
          </a:p>
        </p:txBody>
      </p:sp>
    </p:spTree>
    <p:extLst>
      <p:ext uri="{BB962C8B-B14F-4D97-AF65-F5344CB8AC3E}">
        <p14:creationId xmlns:p14="http://schemas.microsoft.com/office/powerpoint/2010/main" val="411124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BD49A-2643-4BD3-B28F-594C9D3E313B}"/>
              </a:ext>
            </a:extLst>
          </p:cNvPr>
          <p:cNvSpPr>
            <a:spLocks noGrp="1"/>
          </p:cNvSpPr>
          <p:nvPr>
            <p:ph type="title"/>
          </p:nvPr>
        </p:nvSpPr>
        <p:spPr/>
        <p:txBody>
          <a:bodyPr/>
          <a:lstStyle/>
          <a:p>
            <a:r>
              <a:rPr lang="fr-FR" dirty="0"/>
              <a:t>Participer au concours peuvent les entreprises…</a:t>
            </a:r>
            <a:endParaRPr lang="de-DE" dirty="0"/>
          </a:p>
        </p:txBody>
      </p:sp>
      <p:sp>
        <p:nvSpPr>
          <p:cNvPr id="3" name="Inhaltsplatzhalter 2">
            <a:extLst>
              <a:ext uri="{FF2B5EF4-FFF2-40B4-BE49-F238E27FC236}">
                <a16:creationId xmlns:a16="http://schemas.microsoft.com/office/drawing/2014/main" id="{2CF0E8F4-D3C5-45D0-98EE-4D53AA9C70B9}"/>
              </a:ext>
            </a:extLst>
          </p:cNvPr>
          <p:cNvSpPr>
            <a:spLocks noGrp="1"/>
          </p:cNvSpPr>
          <p:nvPr>
            <p:ph idx="1"/>
          </p:nvPr>
        </p:nvSpPr>
        <p:spPr/>
        <p:txBody>
          <a:bodyPr/>
          <a:lstStyle/>
          <a:p>
            <a:pPr eaLnBrk="0" hangingPunct="0"/>
            <a:r>
              <a:rPr lang="fr-FR" sz="1600" dirty="0"/>
              <a:t>…  </a:t>
            </a:r>
            <a:r>
              <a:rPr lang="fr-FR" sz="1600" b="1" dirty="0">
                <a:solidFill>
                  <a:schemeClr val="accent1"/>
                </a:solidFill>
              </a:rPr>
              <a:t>allemandes, européennes et locales </a:t>
            </a:r>
            <a:r>
              <a:rPr lang="fr-FR" sz="1600" dirty="0"/>
              <a:t>(de tous les pays de la liste du  CAD de l'OCDE )</a:t>
            </a:r>
          </a:p>
          <a:p>
            <a:pPr eaLnBrk="0" hangingPunct="0"/>
            <a:endParaRPr lang="fr-FR" sz="1600" dirty="0"/>
          </a:p>
          <a:p>
            <a:pPr eaLnBrk="0" hangingPunct="0"/>
            <a:r>
              <a:rPr lang="fr-FR" sz="1600" dirty="0"/>
              <a:t>… qui ont </a:t>
            </a:r>
            <a:r>
              <a:rPr lang="de-DE" sz="1600" dirty="0"/>
              <a:t>au </a:t>
            </a:r>
            <a:r>
              <a:rPr lang="de-DE" sz="1600" dirty="0" err="1"/>
              <a:t>moins</a:t>
            </a:r>
            <a:r>
              <a:rPr lang="de-DE" sz="1600" dirty="0"/>
              <a:t> </a:t>
            </a:r>
          </a:p>
          <a:p>
            <a:pPr lvl="2">
              <a:spcBef>
                <a:spcPts val="0"/>
              </a:spcBef>
            </a:pPr>
            <a:r>
              <a:rPr lang="de-DE" sz="1600" b="1" dirty="0">
                <a:solidFill>
                  <a:schemeClr val="accent1"/>
                </a:solidFill>
              </a:rPr>
              <a:t>8 </a:t>
            </a:r>
            <a:r>
              <a:rPr lang="de-DE" sz="1600" b="1" dirty="0" err="1">
                <a:solidFill>
                  <a:schemeClr val="accent1"/>
                </a:solidFill>
              </a:rPr>
              <a:t>employés</a:t>
            </a:r>
            <a:endParaRPr lang="de-DE" sz="1600" b="1" dirty="0">
              <a:solidFill>
                <a:schemeClr val="accent1"/>
              </a:solidFill>
            </a:endParaRPr>
          </a:p>
          <a:p>
            <a:pPr lvl="2" fontAlgn="ctr">
              <a:spcBef>
                <a:spcPts val="0"/>
              </a:spcBef>
            </a:pPr>
            <a:r>
              <a:rPr lang="de-DE" sz="1600" dirty="0" err="1"/>
              <a:t>Un</a:t>
            </a:r>
            <a:r>
              <a:rPr lang="de-DE" sz="1600" dirty="0"/>
              <a:t> </a:t>
            </a:r>
            <a:r>
              <a:rPr lang="de-DE" sz="1600" dirty="0" err="1"/>
              <a:t>chiffre</a:t>
            </a:r>
            <a:r>
              <a:rPr lang="de-DE" sz="1600" dirty="0"/>
              <a:t> </a:t>
            </a:r>
            <a:r>
              <a:rPr lang="de-DE" sz="1600" dirty="0" err="1"/>
              <a:t>d‘affaires</a:t>
            </a:r>
            <a:r>
              <a:rPr lang="de-DE" sz="1600" dirty="0"/>
              <a:t> </a:t>
            </a:r>
            <a:r>
              <a:rPr lang="de-DE" sz="1600" dirty="0" err="1"/>
              <a:t>annuel</a:t>
            </a:r>
            <a:r>
              <a:rPr lang="de-DE" sz="1600" dirty="0"/>
              <a:t> </a:t>
            </a:r>
            <a:r>
              <a:rPr lang="de-DE" sz="1600" b="1" dirty="0">
                <a:solidFill>
                  <a:schemeClr val="accent1"/>
                </a:solidFill>
              </a:rPr>
              <a:t>au </a:t>
            </a:r>
            <a:r>
              <a:rPr lang="de-DE" sz="1600" b="1" dirty="0" err="1">
                <a:solidFill>
                  <a:schemeClr val="accent1"/>
                </a:solidFill>
              </a:rPr>
              <a:t>moins</a:t>
            </a:r>
            <a:r>
              <a:rPr lang="de-DE" sz="1600" b="1" dirty="0">
                <a:solidFill>
                  <a:schemeClr val="accent1"/>
                </a:solidFill>
              </a:rPr>
              <a:t> de 800,000 </a:t>
            </a:r>
            <a:r>
              <a:rPr lang="de-DE" sz="1600" b="1" dirty="0" err="1">
                <a:solidFill>
                  <a:schemeClr val="accent1"/>
                </a:solidFill>
              </a:rPr>
              <a:t>euros</a:t>
            </a:r>
            <a:endParaRPr lang="de-DE" sz="1600" b="1" dirty="0">
              <a:solidFill>
                <a:schemeClr val="accent1"/>
              </a:solidFill>
            </a:endParaRPr>
          </a:p>
          <a:p>
            <a:pPr lvl="2" fontAlgn="ctr">
              <a:spcBef>
                <a:spcPts val="0"/>
              </a:spcBef>
            </a:pPr>
            <a:r>
              <a:rPr lang="de-DE" sz="1600" b="1" dirty="0">
                <a:solidFill>
                  <a:schemeClr val="accent1"/>
                </a:solidFill>
              </a:rPr>
              <a:t>2 </a:t>
            </a:r>
            <a:r>
              <a:rPr lang="de-DE" sz="1600" b="1" dirty="0" err="1">
                <a:solidFill>
                  <a:schemeClr val="accent1"/>
                </a:solidFill>
              </a:rPr>
              <a:t>comptes</a:t>
            </a:r>
            <a:r>
              <a:rPr lang="de-DE" sz="1600" b="1" dirty="0">
                <a:solidFill>
                  <a:schemeClr val="accent1"/>
                </a:solidFill>
              </a:rPr>
              <a:t> </a:t>
            </a:r>
            <a:r>
              <a:rPr lang="de-DE" sz="1600" b="1" dirty="0" err="1">
                <a:solidFill>
                  <a:schemeClr val="accent1"/>
                </a:solidFill>
              </a:rPr>
              <a:t>annuels</a:t>
            </a:r>
            <a:r>
              <a:rPr lang="de-DE" sz="1600" b="1" dirty="0">
                <a:solidFill>
                  <a:schemeClr val="accent1"/>
                </a:solidFill>
              </a:rPr>
              <a:t> </a:t>
            </a:r>
            <a:r>
              <a:rPr lang="de-DE" sz="1600" dirty="0" err="1"/>
              <a:t>audités</a:t>
            </a:r>
            <a:endParaRPr lang="de-DE" sz="1600" dirty="0"/>
          </a:p>
          <a:p>
            <a:pPr fontAlgn="ctr"/>
            <a:endParaRPr lang="de-DE" sz="1600" dirty="0"/>
          </a:p>
          <a:p>
            <a:pPr fontAlgn="ctr"/>
            <a:r>
              <a:rPr lang="de-DE" sz="1600" dirty="0"/>
              <a:t>… et </a:t>
            </a:r>
            <a:r>
              <a:rPr lang="de-DE" sz="1600" dirty="0" err="1"/>
              <a:t>qui</a:t>
            </a:r>
            <a:r>
              <a:rPr lang="de-DE" sz="1600" dirty="0"/>
              <a:t> </a:t>
            </a:r>
          </a:p>
          <a:p>
            <a:pPr lvl="2" fontAlgn="ctr">
              <a:spcBef>
                <a:spcPts val="0"/>
              </a:spcBef>
            </a:pPr>
            <a:r>
              <a:rPr lang="de-DE" sz="1600" dirty="0"/>
              <a:t>… </a:t>
            </a:r>
            <a:r>
              <a:rPr lang="fr-FR" sz="1600" b="1" dirty="0">
                <a:solidFill>
                  <a:schemeClr val="accent1"/>
                </a:solidFill>
              </a:rPr>
              <a:t>respectent les normes </a:t>
            </a:r>
            <a:r>
              <a:rPr lang="fr-FR" sz="1600" dirty="0"/>
              <a:t>sociales, écologiques et du travail </a:t>
            </a:r>
            <a:r>
              <a:rPr lang="fr-FR" sz="1600" b="1" dirty="0">
                <a:solidFill>
                  <a:schemeClr val="accent1"/>
                </a:solidFill>
              </a:rPr>
              <a:t>internationales</a:t>
            </a:r>
            <a:r>
              <a:rPr lang="fr-FR" sz="1600" dirty="0"/>
              <a:t> </a:t>
            </a:r>
            <a:endParaRPr lang="de-DE" sz="1600" dirty="0"/>
          </a:p>
          <a:p>
            <a:pPr lvl="2" fontAlgn="ctr">
              <a:spcBef>
                <a:spcPts val="0"/>
              </a:spcBef>
            </a:pPr>
            <a:r>
              <a:rPr lang="de-DE" sz="1600" dirty="0"/>
              <a:t>… </a:t>
            </a:r>
            <a:r>
              <a:rPr lang="fr-FR" sz="1600" dirty="0"/>
              <a:t>ont une </a:t>
            </a:r>
            <a:r>
              <a:rPr lang="fr-FR" sz="1600" b="1" dirty="0">
                <a:solidFill>
                  <a:schemeClr val="accent1"/>
                </a:solidFill>
              </a:rPr>
              <a:t>bonne cote de crédit</a:t>
            </a:r>
            <a:endParaRPr lang="de-DE" sz="1600" b="1" dirty="0">
              <a:solidFill>
                <a:schemeClr val="accent1"/>
              </a:solidFill>
            </a:endParaRPr>
          </a:p>
          <a:p>
            <a:endParaRPr lang="de-DE" dirty="0"/>
          </a:p>
        </p:txBody>
      </p:sp>
      <p:sp>
        <p:nvSpPr>
          <p:cNvPr id="5" name="Foliennummernplatzhalter 4">
            <a:extLst>
              <a:ext uri="{FF2B5EF4-FFF2-40B4-BE49-F238E27FC236}">
                <a16:creationId xmlns:a16="http://schemas.microsoft.com/office/drawing/2014/main" id="{C8DD2059-444E-4DD5-8DAA-1215A51C1BB0}"/>
              </a:ext>
            </a:extLst>
          </p:cNvPr>
          <p:cNvSpPr>
            <a:spLocks noGrp="1"/>
          </p:cNvSpPr>
          <p:nvPr>
            <p:ph type="sldNum" sz="quarter" idx="4"/>
          </p:nvPr>
        </p:nvSpPr>
        <p:spPr/>
        <p:txBody>
          <a:bodyPr/>
          <a:lstStyle/>
          <a:p>
            <a:fld id="{063C0338-92C5-49A0-A050-446A1E28AE21}" type="slidenum">
              <a:rPr lang="de-DE" smtClean="0"/>
              <a:t>15</a:t>
            </a:fld>
            <a:endParaRPr lang="de-DE" dirty="0"/>
          </a:p>
        </p:txBody>
      </p:sp>
      <p:sp>
        <p:nvSpPr>
          <p:cNvPr id="6" name="Foliennummernplatzhalter 7">
            <a:extLst>
              <a:ext uri="{FF2B5EF4-FFF2-40B4-BE49-F238E27FC236}">
                <a16:creationId xmlns:a16="http://schemas.microsoft.com/office/drawing/2014/main" id="{0E772820-EFB7-4664-A20B-AC0037F46A74}"/>
              </a:ext>
            </a:extLst>
          </p:cNvPr>
          <p:cNvSpPr txBox="1">
            <a:spLocks/>
          </p:cNvSpPr>
          <p:nvPr/>
        </p:nvSpPr>
        <p:spPr>
          <a:xfrm>
            <a:off x="410354" y="4887984"/>
            <a:ext cx="554080" cy="147062"/>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A8B5DB7-81A8-4ED4-916B-6B23CD603687}" type="slidenum">
              <a:rPr sz="600" smtClean="0">
                <a:solidFill>
                  <a:schemeClr val="tx1">
                    <a:lumMod val="50000"/>
                    <a:lumOff val="50000"/>
                  </a:schemeClr>
                </a:solidFill>
              </a:rPr>
              <a:pPr/>
              <a:t>15</a:t>
            </a:fld>
            <a:endParaRPr sz="600" dirty="0">
              <a:solidFill>
                <a:schemeClr val="tx1">
                  <a:lumMod val="50000"/>
                  <a:lumOff val="50000"/>
                </a:schemeClr>
              </a:solidFill>
            </a:endParaRPr>
          </a:p>
        </p:txBody>
      </p:sp>
      <p:sp>
        <p:nvSpPr>
          <p:cNvPr id="7" name="Datumsplatzhalter 1">
            <a:extLst>
              <a:ext uri="{FF2B5EF4-FFF2-40B4-BE49-F238E27FC236}">
                <a16:creationId xmlns:a16="http://schemas.microsoft.com/office/drawing/2014/main" id="{810A7580-280B-4453-A265-462AD475F947}"/>
              </a:ext>
            </a:extLst>
          </p:cNvPr>
          <p:cNvSpPr txBox="1">
            <a:spLocks/>
          </p:cNvSpPr>
          <p:nvPr/>
        </p:nvSpPr>
        <p:spPr>
          <a:xfrm>
            <a:off x="964434" y="4887968"/>
            <a:ext cx="650113" cy="10866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9CFF5D3-F81F-4080-B1E9-D0A8A33BC9C4}" type="datetime1">
              <a:rPr lang="fr-FR" sz="600" smtClean="0"/>
              <a:pPr/>
              <a:t>20/02/2020</a:t>
            </a:fld>
            <a:endParaRPr lang="de-DE" sz="600" dirty="0"/>
          </a:p>
        </p:txBody>
      </p:sp>
    </p:spTree>
    <p:extLst>
      <p:ext uri="{BB962C8B-B14F-4D97-AF65-F5344CB8AC3E}">
        <p14:creationId xmlns:p14="http://schemas.microsoft.com/office/powerpoint/2010/main" val="33241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FBAD142-2A01-465F-8E4C-5F7C77AB0000}"/>
              </a:ext>
            </a:extLst>
          </p:cNvPr>
          <p:cNvSpPr>
            <a:spLocks noGrp="1"/>
          </p:cNvSpPr>
          <p:nvPr>
            <p:ph type="title"/>
          </p:nvPr>
        </p:nvSpPr>
        <p:spPr/>
        <p:txBody>
          <a:bodyPr/>
          <a:lstStyle/>
          <a:p>
            <a:r>
              <a:rPr lang="fr-FR" dirty="0"/>
              <a:t>Différentes constellations de partenaires pour participer à un projet develoPPP.de</a:t>
            </a:r>
            <a:endParaRPr lang="de-DE" dirty="0"/>
          </a:p>
        </p:txBody>
      </p:sp>
      <p:sp>
        <p:nvSpPr>
          <p:cNvPr id="5" name="Datumsplatzhalter 4">
            <a:extLst>
              <a:ext uri="{FF2B5EF4-FFF2-40B4-BE49-F238E27FC236}">
                <a16:creationId xmlns:a16="http://schemas.microsoft.com/office/drawing/2014/main" id="{A45F56F9-9FBA-4A92-9721-B8F550AE923A}"/>
              </a:ext>
            </a:extLst>
          </p:cNvPr>
          <p:cNvSpPr>
            <a:spLocks noGrp="1"/>
          </p:cNvSpPr>
          <p:nvPr>
            <p:ph type="dt" sz="half" idx="11"/>
          </p:nvPr>
        </p:nvSpPr>
        <p:spPr/>
        <p:txBody>
          <a:bodyPr/>
          <a:lstStyle/>
          <a:p>
            <a:fld id="{D05FFDAC-C48C-4E11-A6DF-6A0D0ABF8609}" type="datetime1">
              <a:rPr lang="fr-FR" smtClean="0"/>
              <a:t>20/02/2020</a:t>
            </a:fld>
            <a:endParaRPr lang="de-DE" dirty="0"/>
          </a:p>
        </p:txBody>
      </p:sp>
      <p:sp>
        <p:nvSpPr>
          <p:cNvPr id="6" name="Foliennummernplatzhalter 5">
            <a:extLst>
              <a:ext uri="{FF2B5EF4-FFF2-40B4-BE49-F238E27FC236}">
                <a16:creationId xmlns:a16="http://schemas.microsoft.com/office/drawing/2014/main" id="{917C5FF2-3876-49F5-AB59-C75598077E7B}"/>
              </a:ext>
            </a:extLst>
          </p:cNvPr>
          <p:cNvSpPr>
            <a:spLocks noGrp="1"/>
          </p:cNvSpPr>
          <p:nvPr>
            <p:ph type="sldNum" sz="quarter" idx="12"/>
          </p:nvPr>
        </p:nvSpPr>
        <p:spPr/>
        <p:txBody>
          <a:bodyPr/>
          <a:lstStyle/>
          <a:p>
            <a:fld id="{3A8B5DB7-81A8-4ED4-916B-6B23CD603687}" type="slidenum">
              <a:rPr smtClean="0"/>
              <a:pPr/>
              <a:t>16</a:t>
            </a:fld>
            <a:endParaRPr dirty="0"/>
          </a:p>
        </p:txBody>
      </p:sp>
      <p:graphicFrame>
        <p:nvGraphicFramePr>
          <p:cNvPr id="11" name="Tabelle 10">
            <a:extLst>
              <a:ext uri="{FF2B5EF4-FFF2-40B4-BE49-F238E27FC236}">
                <a16:creationId xmlns:a16="http://schemas.microsoft.com/office/drawing/2014/main" id="{BEC35E10-5FB5-4B3F-A92B-2AE61AC7908F}"/>
              </a:ext>
            </a:extLst>
          </p:cNvPr>
          <p:cNvGraphicFramePr>
            <a:graphicFrameLocks noGrp="1"/>
          </p:cNvGraphicFramePr>
          <p:nvPr>
            <p:extLst>
              <p:ext uri="{D42A27DB-BD31-4B8C-83A1-F6EECF244321}">
                <p14:modId xmlns:p14="http://schemas.microsoft.com/office/powerpoint/2010/main" val="775567565"/>
              </p:ext>
            </p:extLst>
          </p:nvPr>
        </p:nvGraphicFramePr>
        <p:xfrm>
          <a:off x="449816" y="947138"/>
          <a:ext cx="8075620" cy="3398037"/>
        </p:xfrm>
        <a:graphic>
          <a:graphicData uri="http://schemas.openxmlformats.org/drawingml/2006/table">
            <a:tbl>
              <a:tblPr firstRow="1" bandRow="1">
                <a:tableStyleId>{5C22544A-7EE6-4342-B048-85BDC9FD1C3A}</a:tableStyleId>
              </a:tblPr>
              <a:tblGrid>
                <a:gridCol w="1661372">
                  <a:extLst>
                    <a:ext uri="{9D8B030D-6E8A-4147-A177-3AD203B41FA5}">
                      <a16:colId xmlns:a16="http://schemas.microsoft.com/office/drawing/2014/main" val="2223070362"/>
                    </a:ext>
                  </a:extLst>
                </a:gridCol>
                <a:gridCol w="2097741">
                  <a:extLst>
                    <a:ext uri="{9D8B030D-6E8A-4147-A177-3AD203B41FA5}">
                      <a16:colId xmlns:a16="http://schemas.microsoft.com/office/drawing/2014/main" val="2740945826"/>
                    </a:ext>
                  </a:extLst>
                </a:gridCol>
                <a:gridCol w="1828800">
                  <a:extLst>
                    <a:ext uri="{9D8B030D-6E8A-4147-A177-3AD203B41FA5}">
                      <a16:colId xmlns:a16="http://schemas.microsoft.com/office/drawing/2014/main" val="1809186752"/>
                    </a:ext>
                  </a:extLst>
                </a:gridCol>
                <a:gridCol w="2487707">
                  <a:extLst>
                    <a:ext uri="{9D8B030D-6E8A-4147-A177-3AD203B41FA5}">
                      <a16:colId xmlns:a16="http://schemas.microsoft.com/office/drawing/2014/main" val="2908325278"/>
                    </a:ext>
                  </a:extLst>
                </a:gridCol>
              </a:tblGrid>
              <a:tr h="280940">
                <a:tc>
                  <a:txBody>
                    <a:bodyPr/>
                    <a:lstStyle/>
                    <a:p>
                      <a:r>
                        <a:rPr lang="de-DE" sz="1400" dirty="0" err="1"/>
                        <a:t>Une</a:t>
                      </a:r>
                      <a:r>
                        <a:rPr lang="de-DE" sz="1400" dirty="0"/>
                        <a:t> </a:t>
                      </a:r>
                      <a:r>
                        <a:rPr lang="de-DE" sz="1400" dirty="0" err="1"/>
                        <a:t>entreprise</a:t>
                      </a:r>
                      <a:endParaRPr lang="de-DE" sz="1400" dirty="0"/>
                    </a:p>
                  </a:txBody>
                  <a:tcPr marL="68580" marR="68580" marT="34290" marB="34290"/>
                </a:tc>
                <a:tc>
                  <a:txBody>
                    <a:bodyPr/>
                    <a:lstStyle/>
                    <a:p>
                      <a:r>
                        <a:rPr lang="de-DE" sz="1400" dirty="0" err="1"/>
                        <a:t>Plusieurs</a:t>
                      </a:r>
                      <a:r>
                        <a:rPr lang="de-DE" sz="1400" dirty="0"/>
                        <a:t> </a:t>
                      </a:r>
                      <a:r>
                        <a:rPr lang="de-DE" sz="1400" dirty="0" err="1"/>
                        <a:t>entreprises</a:t>
                      </a:r>
                      <a:endParaRPr lang="de-DE" sz="1400" dirty="0"/>
                    </a:p>
                  </a:txBody>
                  <a:tcPr marL="68580" marR="68580" marT="34290" marB="34290"/>
                </a:tc>
                <a:tc>
                  <a:txBody>
                    <a:bodyPr/>
                    <a:lstStyle/>
                    <a:p>
                      <a:r>
                        <a:rPr lang="de-DE" sz="1400" dirty="0" err="1"/>
                        <a:t>Consortium</a:t>
                      </a:r>
                      <a:endParaRPr lang="de-DE" sz="1400" dirty="0"/>
                    </a:p>
                  </a:txBody>
                  <a:tcPr marL="68580" marR="68580" marT="34290" marB="34290"/>
                </a:tc>
                <a:tc>
                  <a:txBody>
                    <a:bodyPr/>
                    <a:lstStyle/>
                    <a:p>
                      <a:r>
                        <a:rPr lang="de-DE" sz="1400" dirty="0" err="1"/>
                        <a:t>Partenaires</a:t>
                      </a:r>
                      <a:r>
                        <a:rPr lang="de-DE" sz="1400" dirty="0"/>
                        <a:t> </a:t>
                      </a:r>
                      <a:r>
                        <a:rPr lang="de-DE" sz="1400" dirty="0" err="1"/>
                        <a:t>tiers</a:t>
                      </a:r>
                      <a:endParaRPr lang="de-DE" sz="1400" dirty="0"/>
                    </a:p>
                  </a:txBody>
                  <a:tcPr marL="68580" marR="68580" marT="34290" marB="34290"/>
                </a:tc>
                <a:extLst>
                  <a:ext uri="{0D108BD9-81ED-4DB2-BD59-A6C34878D82A}">
                    <a16:rowId xmlns:a16="http://schemas.microsoft.com/office/drawing/2014/main" val="4098372319"/>
                  </a:ext>
                </a:extLst>
              </a:tr>
              <a:tr h="913917">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111618528"/>
                  </a:ext>
                </a:extLst>
              </a:tr>
              <a:tr h="913917">
                <a:tc>
                  <a:txBody>
                    <a:bodyPr/>
                    <a:lstStyle/>
                    <a:p>
                      <a:r>
                        <a:rPr lang="en-US" sz="1400" dirty="0" err="1"/>
                        <a:t>Répond</a:t>
                      </a:r>
                      <a:r>
                        <a:rPr lang="en-US" sz="1400" dirty="0"/>
                        <a:t> aux critères </a:t>
                      </a:r>
                      <a:r>
                        <a:rPr lang="en-US" sz="1400" dirty="0" err="1"/>
                        <a:t>minimaux</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Toutes</a:t>
                      </a:r>
                      <a:r>
                        <a:rPr lang="en-US" sz="1400" dirty="0"/>
                        <a:t> </a:t>
                      </a:r>
                      <a:r>
                        <a:rPr lang="en-US" sz="1400" dirty="0" err="1"/>
                        <a:t>répondent</a:t>
                      </a:r>
                      <a:r>
                        <a:rPr lang="en-US" sz="1400" dirty="0"/>
                        <a:t> aux critères </a:t>
                      </a:r>
                      <a:r>
                        <a:rPr lang="en-US" sz="1400" dirty="0" err="1"/>
                        <a:t>minimaux</a:t>
                      </a:r>
                      <a:endParaRPr lang="en-US" sz="1400" dirty="0"/>
                    </a:p>
                  </a:txBody>
                  <a:tcPr marL="68580" marR="68580" marT="34290" marB="34290"/>
                </a:tc>
                <a:tc>
                  <a:txBody>
                    <a:bodyPr/>
                    <a:lstStyle/>
                    <a:p>
                      <a:r>
                        <a:rPr lang="fr-FR" sz="1400" dirty="0"/>
                        <a:t>plusieurs sociétés forment un consortium à responsabilité mutuelle</a:t>
                      </a:r>
                    </a:p>
                    <a:p>
                      <a:r>
                        <a:rPr lang="en-US" sz="1400" dirty="0">
                          <a:sym typeface="Wingdings" panose="05000000000000000000" pitchFamily="2" charset="2"/>
                        </a:rPr>
                        <a:t></a:t>
                      </a:r>
                      <a:r>
                        <a:rPr lang="en-US" sz="1400" dirty="0"/>
                        <a:t> Au </a:t>
                      </a:r>
                      <a:r>
                        <a:rPr lang="en-US" sz="1400" dirty="0" err="1"/>
                        <a:t>moins</a:t>
                      </a:r>
                      <a:r>
                        <a:rPr lang="en-US" sz="1400" dirty="0"/>
                        <a:t> </a:t>
                      </a:r>
                      <a:r>
                        <a:rPr lang="en-US" sz="1400" dirty="0" err="1"/>
                        <a:t>une</a:t>
                      </a:r>
                      <a:r>
                        <a:rPr lang="en-US" sz="1400" dirty="0"/>
                        <a:t> </a:t>
                      </a:r>
                      <a:r>
                        <a:rPr lang="en-US" sz="1400" dirty="0" err="1"/>
                        <a:t>est</a:t>
                      </a:r>
                      <a:r>
                        <a:rPr lang="en-US" sz="1400" dirty="0"/>
                        <a:t> </a:t>
                      </a:r>
                      <a:r>
                        <a:rPr lang="en-US" sz="1400" dirty="0" err="1"/>
                        <a:t>éligible</a:t>
                      </a:r>
                      <a:endParaRPr lang="de-DE" sz="1400" dirty="0"/>
                    </a:p>
                  </a:txBody>
                  <a:tcPr marL="68580" marR="68580" marT="34290" marB="34290"/>
                </a:tc>
                <a:tc>
                  <a:txBody>
                    <a:bodyPr/>
                    <a:lstStyle/>
                    <a:p>
                      <a:r>
                        <a:rPr lang="en-US" sz="1400" dirty="0"/>
                        <a:t>Des ONG, des </a:t>
                      </a:r>
                      <a:r>
                        <a:rPr lang="en-US" sz="1400" dirty="0" err="1"/>
                        <a:t>fondations</a:t>
                      </a:r>
                      <a:r>
                        <a:rPr lang="en-US" sz="1400" dirty="0"/>
                        <a:t>, des associations </a:t>
                      </a:r>
                      <a:r>
                        <a:rPr lang="en-US" sz="1400" dirty="0" err="1"/>
                        <a:t>professionelles</a:t>
                      </a:r>
                      <a:r>
                        <a:rPr lang="en-US" sz="1400" dirty="0"/>
                        <a:t>, des </a:t>
                      </a:r>
                      <a:r>
                        <a:rPr lang="en-US" sz="1400" dirty="0" err="1"/>
                        <a:t>chambres</a:t>
                      </a:r>
                      <a:r>
                        <a:rPr lang="en-US" sz="1400" dirty="0"/>
                        <a:t>, des </a:t>
                      </a:r>
                      <a:r>
                        <a:rPr lang="en-US" sz="1400" dirty="0" err="1"/>
                        <a:t>centres</a:t>
                      </a:r>
                      <a:r>
                        <a:rPr lang="en-US" sz="1400" dirty="0"/>
                        <a:t> de formation, des cooperatives, des </a:t>
                      </a:r>
                      <a:r>
                        <a:rPr lang="en-US" sz="1400" dirty="0" err="1"/>
                        <a:t>minist</a:t>
                      </a:r>
                      <a:r>
                        <a:rPr lang="de-DE" sz="1400" dirty="0" err="1"/>
                        <a:t>ères</a:t>
                      </a:r>
                      <a:endParaRPr lang="de-DE" sz="1400" dirty="0"/>
                    </a:p>
                    <a:p>
                      <a:endParaRPr lang="de-DE" sz="1400" dirty="0"/>
                    </a:p>
                    <a:p>
                      <a:pPr marL="171450" indent="-171450">
                        <a:buFont typeface="Wingdings" panose="05000000000000000000" pitchFamily="2" charset="2"/>
                        <a:buChar char="à"/>
                      </a:pPr>
                      <a:r>
                        <a:rPr lang="de-DE" sz="1400" dirty="0">
                          <a:sym typeface="Wingdings" panose="05000000000000000000" pitchFamily="2" charset="2"/>
                        </a:rPr>
                        <a:t>Ne </a:t>
                      </a:r>
                      <a:r>
                        <a:rPr lang="de-DE" sz="1400" dirty="0" err="1">
                          <a:sym typeface="Wingdings" panose="05000000000000000000" pitchFamily="2" charset="2"/>
                        </a:rPr>
                        <a:t>sont</a:t>
                      </a:r>
                      <a:r>
                        <a:rPr lang="de-DE" sz="1400" dirty="0">
                          <a:sym typeface="Wingdings" panose="05000000000000000000" pitchFamily="2" charset="2"/>
                        </a:rPr>
                        <a:t> </a:t>
                      </a:r>
                      <a:r>
                        <a:rPr lang="de-DE" sz="1400" dirty="0" err="1">
                          <a:sym typeface="Wingdings" panose="05000000000000000000" pitchFamily="2" charset="2"/>
                        </a:rPr>
                        <a:t>pas</a:t>
                      </a:r>
                      <a:r>
                        <a:rPr lang="de-DE" sz="1400" dirty="0">
                          <a:sym typeface="Wingdings" panose="05000000000000000000" pitchFamily="2" charset="2"/>
                        </a:rPr>
                        <a:t> des </a:t>
                      </a:r>
                      <a:r>
                        <a:rPr lang="de-DE" sz="1400" dirty="0" err="1">
                          <a:sym typeface="Wingdings" panose="05000000000000000000" pitchFamily="2" charset="2"/>
                        </a:rPr>
                        <a:t>partenaires</a:t>
                      </a:r>
                      <a:r>
                        <a:rPr lang="de-DE" sz="1400" dirty="0">
                          <a:sym typeface="Wingdings" panose="05000000000000000000" pitchFamily="2" charset="2"/>
                        </a:rPr>
                        <a:t> de la GIZ. Mais des </a:t>
                      </a:r>
                      <a:r>
                        <a:rPr lang="de-DE" sz="1400" dirty="0" err="1">
                          <a:sym typeface="Wingdings" panose="05000000000000000000" pitchFamily="2" charset="2"/>
                        </a:rPr>
                        <a:t>entreprises</a:t>
                      </a:r>
                      <a:r>
                        <a:rPr lang="de-DE" sz="1400" dirty="0">
                          <a:sym typeface="Wingdings" panose="05000000000000000000" pitchFamily="2" charset="2"/>
                        </a:rPr>
                        <a:t>!</a:t>
                      </a:r>
                      <a:endParaRPr lang="en-US" sz="1400" dirty="0"/>
                    </a:p>
                  </a:txBody>
                  <a:tcPr marL="68580" marR="68580" marT="34290" marB="34290"/>
                </a:tc>
                <a:extLst>
                  <a:ext uri="{0D108BD9-81ED-4DB2-BD59-A6C34878D82A}">
                    <a16:rowId xmlns:a16="http://schemas.microsoft.com/office/drawing/2014/main" val="3535982919"/>
                  </a:ext>
                </a:extLst>
              </a:tr>
            </a:tbl>
          </a:graphicData>
        </a:graphic>
      </p:graphicFrame>
      <p:sp>
        <p:nvSpPr>
          <p:cNvPr id="12" name="Ellipse 11">
            <a:extLst>
              <a:ext uri="{FF2B5EF4-FFF2-40B4-BE49-F238E27FC236}">
                <a16:creationId xmlns:a16="http://schemas.microsoft.com/office/drawing/2014/main" id="{33100E5B-4C13-46B7-9CAB-93ED3AA119FE}"/>
              </a:ext>
            </a:extLst>
          </p:cNvPr>
          <p:cNvSpPr/>
          <p:nvPr/>
        </p:nvSpPr>
        <p:spPr>
          <a:xfrm>
            <a:off x="971723" y="1329054"/>
            <a:ext cx="568235" cy="56823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13" name="Ellipse 12">
            <a:extLst>
              <a:ext uri="{FF2B5EF4-FFF2-40B4-BE49-F238E27FC236}">
                <a16:creationId xmlns:a16="http://schemas.microsoft.com/office/drawing/2014/main" id="{BACFDB00-E677-4379-9F5B-F1F39548CDA6}"/>
              </a:ext>
            </a:extLst>
          </p:cNvPr>
          <p:cNvSpPr/>
          <p:nvPr/>
        </p:nvSpPr>
        <p:spPr>
          <a:xfrm>
            <a:off x="3469859" y="1329054"/>
            <a:ext cx="568235" cy="56823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14" name="Ellipse 13">
            <a:extLst>
              <a:ext uri="{FF2B5EF4-FFF2-40B4-BE49-F238E27FC236}">
                <a16:creationId xmlns:a16="http://schemas.microsoft.com/office/drawing/2014/main" id="{F3015146-505E-47C8-B2DF-16E18D3DF107}"/>
              </a:ext>
            </a:extLst>
          </p:cNvPr>
          <p:cNvSpPr/>
          <p:nvPr/>
        </p:nvSpPr>
        <p:spPr>
          <a:xfrm>
            <a:off x="2799076" y="1329054"/>
            <a:ext cx="568235" cy="56823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15" name="Ellipse 14">
            <a:extLst>
              <a:ext uri="{FF2B5EF4-FFF2-40B4-BE49-F238E27FC236}">
                <a16:creationId xmlns:a16="http://schemas.microsoft.com/office/drawing/2014/main" id="{554E4D32-2A5E-444E-AA2F-39E15EA4798E}"/>
              </a:ext>
            </a:extLst>
          </p:cNvPr>
          <p:cNvSpPr/>
          <p:nvPr/>
        </p:nvSpPr>
        <p:spPr>
          <a:xfrm>
            <a:off x="2162876" y="1329054"/>
            <a:ext cx="568235" cy="56823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17" name="Ellipse 16">
            <a:extLst>
              <a:ext uri="{FF2B5EF4-FFF2-40B4-BE49-F238E27FC236}">
                <a16:creationId xmlns:a16="http://schemas.microsoft.com/office/drawing/2014/main" id="{0B58AF35-9FC8-4A54-AEAD-DBB0F95ADB03}"/>
              </a:ext>
            </a:extLst>
          </p:cNvPr>
          <p:cNvSpPr/>
          <p:nvPr/>
        </p:nvSpPr>
        <p:spPr>
          <a:xfrm>
            <a:off x="6330212" y="1351345"/>
            <a:ext cx="568235" cy="56823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19" name="Ellipse 18">
            <a:extLst>
              <a:ext uri="{FF2B5EF4-FFF2-40B4-BE49-F238E27FC236}">
                <a16:creationId xmlns:a16="http://schemas.microsoft.com/office/drawing/2014/main" id="{5E936A31-DBB5-4E81-B6C6-9D01158AD05E}"/>
              </a:ext>
            </a:extLst>
          </p:cNvPr>
          <p:cNvSpPr/>
          <p:nvPr/>
        </p:nvSpPr>
        <p:spPr>
          <a:xfrm>
            <a:off x="4508688" y="1413072"/>
            <a:ext cx="454808" cy="482011"/>
          </a:xfrm>
          <a:prstGeom prst="ellipse">
            <a:avLst/>
          </a:prstGeom>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20" name="Ellipse 19">
            <a:extLst>
              <a:ext uri="{FF2B5EF4-FFF2-40B4-BE49-F238E27FC236}">
                <a16:creationId xmlns:a16="http://schemas.microsoft.com/office/drawing/2014/main" id="{488643DA-6559-4840-AFBA-00185235898D}"/>
              </a:ext>
            </a:extLst>
          </p:cNvPr>
          <p:cNvSpPr/>
          <p:nvPr/>
        </p:nvSpPr>
        <p:spPr>
          <a:xfrm>
            <a:off x="5179471" y="1437568"/>
            <a:ext cx="454809" cy="482011"/>
          </a:xfrm>
          <a:prstGeom prst="ellipse">
            <a:avLst/>
          </a:prstGeom>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16" name="Ellipse 15">
            <a:extLst>
              <a:ext uri="{FF2B5EF4-FFF2-40B4-BE49-F238E27FC236}">
                <a16:creationId xmlns:a16="http://schemas.microsoft.com/office/drawing/2014/main" id="{D3B06655-38AC-49CE-823D-2A5FEED86010}"/>
              </a:ext>
            </a:extLst>
          </p:cNvPr>
          <p:cNvSpPr/>
          <p:nvPr/>
        </p:nvSpPr>
        <p:spPr>
          <a:xfrm>
            <a:off x="4764830" y="1326849"/>
            <a:ext cx="568235" cy="56823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21" name="Ellipse 20">
            <a:extLst>
              <a:ext uri="{FF2B5EF4-FFF2-40B4-BE49-F238E27FC236}">
                <a16:creationId xmlns:a16="http://schemas.microsoft.com/office/drawing/2014/main" id="{380D8150-E888-4462-B2CC-F269D8A9C942}"/>
              </a:ext>
            </a:extLst>
          </p:cNvPr>
          <p:cNvSpPr/>
          <p:nvPr/>
        </p:nvSpPr>
        <p:spPr>
          <a:xfrm>
            <a:off x="7423130" y="1726175"/>
            <a:ext cx="320659" cy="33781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22" name="Ellipse 21">
            <a:extLst>
              <a:ext uri="{FF2B5EF4-FFF2-40B4-BE49-F238E27FC236}">
                <a16:creationId xmlns:a16="http://schemas.microsoft.com/office/drawing/2014/main" id="{A122D95C-C7ED-4E66-9132-4F9760DCAA0A}"/>
              </a:ext>
            </a:extLst>
          </p:cNvPr>
          <p:cNvSpPr/>
          <p:nvPr/>
        </p:nvSpPr>
        <p:spPr>
          <a:xfrm>
            <a:off x="7145225" y="1352330"/>
            <a:ext cx="308010" cy="33781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sp>
        <p:nvSpPr>
          <p:cNvPr id="23" name="Ellipse 22">
            <a:extLst>
              <a:ext uri="{FF2B5EF4-FFF2-40B4-BE49-F238E27FC236}">
                <a16:creationId xmlns:a16="http://schemas.microsoft.com/office/drawing/2014/main" id="{7AED1F65-D6BB-4D6A-98A0-7E18E98F3D8F}"/>
              </a:ext>
            </a:extLst>
          </p:cNvPr>
          <p:cNvSpPr/>
          <p:nvPr/>
        </p:nvSpPr>
        <p:spPr>
          <a:xfrm>
            <a:off x="7794680" y="1284458"/>
            <a:ext cx="568235" cy="568234"/>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675" b="1" dirty="0">
              <a:solidFill>
                <a:srgbClr val="FFFFFF"/>
              </a:solidFill>
              <a:latin typeface="Arial"/>
            </a:endParaRPr>
          </a:p>
        </p:txBody>
      </p:sp>
      <p:pic>
        <p:nvPicPr>
          <p:cNvPr id="24" name="Grafik 23">
            <a:extLst>
              <a:ext uri="{FF2B5EF4-FFF2-40B4-BE49-F238E27FC236}">
                <a16:creationId xmlns:a16="http://schemas.microsoft.com/office/drawing/2014/main" id="{E8C8644A-37CF-4B05-8246-3A34BB310841}"/>
              </a:ext>
            </a:extLst>
          </p:cNvPr>
          <p:cNvPicPr>
            <a:picLocks noChangeAspect="1"/>
          </p:cNvPicPr>
          <p:nvPr/>
        </p:nvPicPr>
        <p:blipFill>
          <a:blip r:embed="rId3"/>
          <a:stretch>
            <a:fillRect/>
          </a:stretch>
        </p:blipFill>
        <p:spPr>
          <a:xfrm>
            <a:off x="7714550" y="4740439"/>
            <a:ext cx="932769" cy="371888"/>
          </a:xfrm>
          <a:prstGeom prst="rect">
            <a:avLst/>
          </a:prstGeom>
        </p:spPr>
      </p:pic>
    </p:spTree>
    <p:extLst>
      <p:ext uri="{BB962C8B-B14F-4D97-AF65-F5344CB8AC3E}">
        <p14:creationId xmlns:p14="http://schemas.microsoft.com/office/powerpoint/2010/main" val="5099094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3B9A71B-7DDB-4030-8A4B-D6C535139535}"/>
              </a:ext>
            </a:extLst>
          </p:cNvPr>
          <p:cNvSpPr>
            <a:spLocks noGrp="1"/>
          </p:cNvSpPr>
          <p:nvPr>
            <p:ph type="body" sz="quarter" idx="13"/>
          </p:nvPr>
        </p:nvSpPr>
        <p:spPr bwMode="gray">
          <a:xfrm>
            <a:off x="449816" y="1674676"/>
            <a:ext cx="2644776" cy="681136"/>
          </a:xfrm>
        </p:spPr>
        <p:txBody>
          <a:bodyPr/>
          <a:lstStyle/>
          <a:p>
            <a:r>
              <a:rPr lang="de-DE" sz="1400" dirty="0">
                <a:solidFill>
                  <a:schemeClr val="tx1"/>
                </a:solidFill>
              </a:rPr>
              <a:t>Rio Tinto Group</a:t>
            </a:r>
          </a:p>
          <a:p>
            <a:endParaRPr lang="de-DE" sz="1400" dirty="0">
              <a:solidFill>
                <a:schemeClr val="tx1"/>
              </a:solidFill>
            </a:endParaRPr>
          </a:p>
          <a:p>
            <a:r>
              <a:rPr lang="de-DE" sz="1400" dirty="0">
                <a:solidFill>
                  <a:schemeClr val="tx1"/>
                </a:solidFill>
              </a:rPr>
              <a:t>12/2015 – 11/2017</a:t>
            </a:r>
          </a:p>
          <a:p>
            <a:endParaRPr lang="de-DE" sz="1400" dirty="0">
              <a:solidFill>
                <a:schemeClr val="tx1"/>
              </a:solidFill>
            </a:endParaRPr>
          </a:p>
        </p:txBody>
      </p:sp>
      <p:sp>
        <p:nvSpPr>
          <p:cNvPr id="2" name="Titel 1">
            <a:extLst>
              <a:ext uri="{FF2B5EF4-FFF2-40B4-BE49-F238E27FC236}">
                <a16:creationId xmlns:a16="http://schemas.microsoft.com/office/drawing/2014/main" id="{6F624132-44D6-46CF-8435-8C6AE8234939}"/>
              </a:ext>
            </a:extLst>
          </p:cNvPr>
          <p:cNvSpPr>
            <a:spLocks noGrp="1"/>
          </p:cNvSpPr>
          <p:nvPr>
            <p:ph type="title"/>
          </p:nvPr>
        </p:nvSpPr>
        <p:spPr bwMode="gray">
          <a:xfrm>
            <a:off x="449816" y="240212"/>
            <a:ext cx="8438690" cy="540544"/>
          </a:xfrm>
        </p:spPr>
        <p:txBody>
          <a:bodyPr/>
          <a:lstStyle/>
          <a:p>
            <a:pPr lvl="0" defTabSz="914400" eaLnBrk="0" fontAlgn="base" hangingPunct="0">
              <a:lnSpc>
                <a:spcPct val="100000"/>
              </a:lnSpc>
              <a:spcAft>
                <a:spcPct val="0"/>
              </a:spcAft>
              <a:defRPr/>
            </a:pPr>
            <a:r>
              <a:rPr lang="fr-FR" kern="0" dirty="0">
                <a:solidFill>
                  <a:srgbClr val="C00000"/>
                </a:solidFill>
                <a:latin typeface="Arial" charset="0"/>
              </a:rPr>
              <a:t>Améliorer la formation professionnelle des travailleurs de l’industrie minière</a:t>
            </a:r>
          </a:p>
        </p:txBody>
      </p:sp>
      <p:sp>
        <p:nvSpPr>
          <p:cNvPr id="30" name="Textplatzhalter 29">
            <a:extLst>
              <a:ext uri="{FF2B5EF4-FFF2-40B4-BE49-F238E27FC236}">
                <a16:creationId xmlns:a16="http://schemas.microsoft.com/office/drawing/2014/main" id="{FE80E391-3163-45BB-9137-F8E108974D9F}"/>
              </a:ext>
            </a:extLst>
          </p:cNvPr>
          <p:cNvSpPr>
            <a:spLocks noGrp="1"/>
          </p:cNvSpPr>
          <p:nvPr>
            <p:ph type="body" sz="quarter" idx="17"/>
          </p:nvPr>
        </p:nvSpPr>
        <p:spPr bwMode="gray">
          <a:xfrm>
            <a:off x="460374" y="2519881"/>
            <a:ext cx="2644776" cy="394453"/>
          </a:xfrm>
        </p:spPr>
        <p:txBody>
          <a:bodyPr/>
          <a:lstStyle/>
          <a:p>
            <a:r>
              <a:rPr lang="de-DE" sz="1400" dirty="0"/>
              <a:t>Volume:   650.000 </a:t>
            </a:r>
            <a:r>
              <a:rPr lang="de-DE" sz="1400" dirty="0" err="1"/>
              <a:t>euros</a:t>
            </a:r>
            <a:endParaRPr lang="de-DE" sz="1400" dirty="0"/>
          </a:p>
          <a:p>
            <a:r>
              <a:rPr lang="de-DE" sz="1400" dirty="0"/>
              <a:t>Public:     200.000 </a:t>
            </a:r>
            <a:r>
              <a:rPr lang="de-DE" sz="1400" dirty="0" err="1"/>
              <a:t>euros</a:t>
            </a:r>
            <a:endParaRPr lang="de-DE" sz="1400" dirty="0"/>
          </a:p>
        </p:txBody>
      </p:sp>
      <p:sp>
        <p:nvSpPr>
          <p:cNvPr id="41" name="Textplatzhalter 40">
            <a:extLst>
              <a:ext uri="{FF2B5EF4-FFF2-40B4-BE49-F238E27FC236}">
                <a16:creationId xmlns:a16="http://schemas.microsoft.com/office/drawing/2014/main" id="{81F78326-750F-45B8-BDD4-9B017762FC3C}"/>
              </a:ext>
            </a:extLst>
          </p:cNvPr>
          <p:cNvSpPr>
            <a:spLocks noGrp="1"/>
          </p:cNvSpPr>
          <p:nvPr>
            <p:ph type="body" sz="quarter" idx="18"/>
          </p:nvPr>
        </p:nvSpPr>
        <p:spPr bwMode="gray">
          <a:xfrm>
            <a:off x="460374" y="1077990"/>
            <a:ext cx="2644776" cy="271797"/>
          </a:xfrm>
        </p:spPr>
        <p:txBody>
          <a:bodyPr/>
          <a:lstStyle/>
          <a:p>
            <a:pPr>
              <a:tabLst>
                <a:tab pos="628650" algn="l"/>
              </a:tabLst>
            </a:pPr>
            <a:r>
              <a:rPr lang="de-DE" sz="1400" dirty="0"/>
              <a:t>Mongolie</a:t>
            </a:r>
          </a:p>
          <a:p>
            <a:pPr>
              <a:tabLst>
                <a:tab pos="628650" algn="l"/>
              </a:tabLst>
            </a:pPr>
            <a:endParaRPr lang="en-US" dirty="0"/>
          </a:p>
        </p:txBody>
      </p:sp>
      <p:sp>
        <p:nvSpPr>
          <p:cNvPr id="43" name="Textplatzhalter 42">
            <a:extLst>
              <a:ext uri="{FF2B5EF4-FFF2-40B4-BE49-F238E27FC236}">
                <a16:creationId xmlns:a16="http://schemas.microsoft.com/office/drawing/2014/main" id="{E1E94B4E-456C-4743-9862-8C617F5F66DE}"/>
              </a:ext>
            </a:extLst>
          </p:cNvPr>
          <p:cNvSpPr>
            <a:spLocks noGrp="1"/>
          </p:cNvSpPr>
          <p:nvPr>
            <p:ph type="body" sz="quarter" idx="20"/>
          </p:nvPr>
        </p:nvSpPr>
        <p:spPr bwMode="gray">
          <a:xfrm>
            <a:off x="3310597" y="1020763"/>
            <a:ext cx="5717516" cy="3579812"/>
          </a:xfrm>
        </p:spPr>
        <p:txBody>
          <a:bodyPr/>
          <a:lstStyle/>
          <a:p>
            <a:pPr>
              <a:spcBef>
                <a:spcPts val="0"/>
              </a:spcBef>
            </a:pPr>
            <a:r>
              <a:rPr lang="fr-FR" b="1" dirty="0"/>
              <a:t>Le défi</a:t>
            </a:r>
            <a:endParaRPr lang="fr-FR" dirty="0"/>
          </a:p>
          <a:p>
            <a:pPr lvl="1"/>
            <a:r>
              <a:rPr lang="fr-FR" dirty="0"/>
              <a:t>L'industrialisation entraîne une demande accrue de travailleurs qualifiés, en particulier dans le secteur minier.</a:t>
            </a:r>
          </a:p>
          <a:p>
            <a:pPr lvl="1"/>
            <a:r>
              <a:rPr lang="fr-FR" dirty="0"/>
              <a:t>La formation dans les écoles professionnelles et les universités est peu axée sur la pratique et ne répond pas aux besoins de l’industrie.</a:t>
            </a:r>
          </a:p>
          <a:p>
            <a:r>
              <a:rPr lang="fr-FR" b="1" dirty="0"/>
              <a:t>Mesures</a:t>
            </a:r>
          </a:p>
          <a:p>
            <a:pPr lvl="1"/>
            <a:r>
              <a:rPr lang="fr-FR" dirty="0"/>
              <a:t>Création de centres de compétence dans des disciplines importantes pour l’industrie minière dans trois instituts polytechniques.</a:t>
            </a:r>
          </a:p>
          <a:p>
            <a:pPr lvl="1"/>
            <a:r>
              <a:rPr lang="fr-FR" dirty="0"/>
              <a:t>Établissement de programmes de formation avancée pour le personnel spécialisé d'entreprises minières.</a:t>
            </a:r>
          </a:p>
          <a:p>
            <a:pPr marL="0" lvl="1" indent="0">
              <a:buNone/>
            </a:pPr>
            <a:r>
              <a:rPr lang="fr-FR" b="1" dirty="0"/>
              <a:t>Résultats</a:t>
            </a:r>
          </a:p>
          <a:p>
            <a:pPr lvl="1"/>
            <a:r>
              <a:rPr lang="fr-FR" dirty="0"/>
              <a:t>Amélioration du système d'enseignement professionnel en Mongolie.</a:t>
            </a:r>
          </a:p>
          <a:p>
            <a:pPr lvl="1"/>
            <a:r>
              <a:rPr lang="fr-FR" dirty="0"/>
              <a:t>Accroissement de la productivité et amélioration de la compétitivité des entreprises minières.</a:t>
            </a:r>
          </a:p>
          <a:p>
            <a:pPr lvl="1"/>
            <a:r>
              <a:rPr lang="fr-FR" dirty="0"/>
              <a:t>Augmentation des opportunités d’emploi et des possibilités de revenus pour les travailleurs de l’industrie minière.</a:t>
            </a:r>
          </a:p>
          <a:p>
            <a:pPr marL="0" lvl="1" indent="0">
              <a:buNone/>
            </a:pPr>
            <a:endParaRPr lang="fr-FR" dirty="0"/>
          </a:p>
          <a:p>
            <a:endParaRPr lang="de-DE" dirty="0"/>
          </a:p>
        </p:txBody>
      </p:sp>
      <p:sp>
        <p:nvSpPr>
          <p:cNvPr id="12" name="Foliennummernplatzhalter 1"/>
          <p:cNvSpPr>
            <a:spLocks noGrp="1"/>
          </p:cNvSpPr>
          <p:nvPr>
            <p:ph type="sldNum" sz="quarter" idx="12"/>
          </p:nvPr>
        </p:nvSpPr>
        <p:spPr>
          <a:xfrm>
            <a:off x="449817" y="4926383"/>
            <a:ext cx="45085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A8B5DB7-81A8-4ED4-916B-6B23CD603687}" type="slidenum">
              <a:rPr kumimoji="0" lang="de-DE" sz="600" b="0" i="0" u="none" strike="noStrike" kern="1200" cap="none" spc="38" normalizeH="0" baseline="0" noProof="0" smtClean="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17</a:t>
            </a:fld>
            <a:endPar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14" name="Datumsplatzhalter 6">
            <a:extLst>
              <a:ext uri="{FF2B5EF4-FFF2-40B4-BE49-F238E27FC236}">
                <a16:creationId xmlns:a16="http://schemas.microsoft.com/office/drawing/2014/main" id="{B8729BC1-B3C2-4B67-B979-51A21E03E5B8}"/>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sz="600" kern="1200" spc="38"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8B54C802-1575-4AEE-86D9-3B66661BEDD3}" type="datetime1">
              <a:rPr kumimoji="0" lang="de-DE"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a:extLst>
              <a:ext uri="{FF2B5EF4-FFF2-40B4-BE49-F238E27FC236}">
                <a16:creationId xmlns:a16="http://schemas.microsoft.com/office/drawing/2014/main" id="{9EB436BC-E267-424D-B2DC-DBA10381B0C2}"/>
              </a:ext>
            </a:extLst>
          </p:cNvPr>
          <p:cNvPicPr>
            <a:picLocks noChangeAspect="1"/>
          </p:cNvPicPr>
          <p:nvPr/>
        </p:nvPicPr>
        <p:blipFill>
          <a:blip r:embed="rId4"/>
          <a:stretch>
            <a:fillRect/>
          </a:stretch>
        </p:blipFill>
        <p:spPr>
          <a:xfrm>
            <a:off x="449816" y="3108645"/>
            <a:ext cx="2644776" cy="1623428"/>
          </a:xfrm>
          <a:prstGeom prst="rect">
            <a:avLst/>
          </a:prstGeom>
        </p:spPr>
      </p:pic>
      <p:sp>
        <p:nvSpPr>
          <p:cNvPr id="6" name="Datumsplatzhalter 5">
            <a:extLst>
              <a:ext uri="{FF2B5EF4-FFF2-40B4-BE49-F238E27FC236}">
                <a16:creationId xmlns:a16="http://schemas.microsoft.com/office/drawing/2014/main" id="{C010F5E4-C555-4858-88E6-211025958761}"/>
              </a:ext>
            </a:extLst>
          </p:cNvPr>
          <p:cNvSpPr>
            <a:spLocks noGrp="1"/>
          </p:cNvSpPr>
          <p:nvPr>
            <p:ph type="dt" sz="half" idx="11"/>
          </p:nvPr>
        </p:nvSpPr>
        <p:spPr/>
        <p:txBody>
          <a:bodyPr/>
          <a:lstStyle/>
          <a:p>
            <a:fld id="{C0C3E3F5-56B8-40E5-BC41-296B1B15184D}" type="datetime1">
              <a:rPr lang="fr-FR" smtClean="0"/>
              <a:t>20/02/2020</a:t>
            </a:fld>
            <a:endParaRPr lang="de-DE"/>
          </a:p>
        </p:txBody>
      </p:sp>
    </p:spTree>
    <p:extLst>
      <p:ext uri="{BB962C8B-B14F-4D97-AF65-F5344CB8AC3E}">
        <p14:creationId xmlns:p14="http://schemas.microsoft.com/office/powerpoint/2010/main" val="37337539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24132-44D6-46CF-8435-8C6AE8234939}"/>
              </a:ext>
            </a:extLst>
          </p:cNvPr>
          <p:cNvSpPr>
            <a:spLocks noGrp="1"/>
          </p:cNvSpPr>
          <p:nvPr>
            <p:ph type="title"/>
          </p:nvPr>
        </p:nvSpPr>
        <p:spPr bwMode="gray">
          <a:xfrm>
            <a:off x="449816" y="240212"/>
            <a:ext cx="8438690" cy="540544"/>
          </a:xfrm>
        </p:spPr>
        <p:txBody>
          <a:bodyPr/>
          <a:lstStyle/>
          <a:p>
            <a:pPr lvl="0" defTabSz="914400" eaLnBrk="0" fontAlgn="base" hangingPunct="0">
              <a:lnSpc>
                <a:spcPct val="100000"/>
              </a:lnSpc>
              <a:spcAft>
                <a:spcPct val="0"/>
              </a:spcAft>
              <a:defRPr/>
            </a:pPr>
            <a:r>
              <a:rPr lang="fr-FR" kern="0" dirty="0">
                <a:solidFill>
                  <a:srgbClr val="C00000"/>
                </a:solidFill>
                <a:latin typeface="Arial" charset="0"/>
              </a:rPr>
              <a:t>Créer un centre de formation numérique à Kinshasa: la Kinshasa Digital </a:t>
            </a:r>
            <a:r>
              <a:rPr lang="fr-FR" kern="0" dirty="0" err="1">
                <a:solidFill>
                  <a:srgbClr val="C00000"/>
                </a:solidFill>
                <a:latin typeface="Arial" charset="0"/>
              </a:rPr>
              <a:t>Academy</a:t>
            </a:r>
            <a:endParaRPr lang="fr-FR" kern="0" dirty="0">
              <a:solidFill>
                <a:srgbClr val="C00000"/>
              </a:solidFill>
              <a:latin typeface="Arial" charset="0"/>
            </a:endParaRPr>
          </a:p>
        </p:txBody>
      </p:sp>
      <p:sp>
        <p:nvSpPr>
          <p:cNvPr id="41" name="Textplatzhalter 40">
            <a:extLst>
              <a:ext uri="{FF2B5EF4-FFF2-40B4-BE49-F238E27FC236}">
                <a16:creationId xmlns:a16="http://schemas.microsoft.com/office/drawing/2014/main" id="{81F78326-750F-45B8-BDD4-9B017762FC3C}"/>
              </a:ext>
            </a:extLst>
          </p:cNvPr>
          <p:cNvSpPr>
            <a:spLocks noGrp="1"/>
          </p:cNvSpPr>
          <p:nvPr>
            <p:ph type="body" sz="quarter" idx="18"/>
          </p:nvPr>
        </p:nvSpPr>
        <p:spPr bwMode="gray">
          <a:xfrm>
            <a:off x="460374" y="988802"/>
            <a:ext cx="2644776" cy="271797"/>
          </a:xfrm>
        </p:spPr>
        <p:txBody>
          <a:bodyPr/>
          <a:lstStyle/>
          <a:p>
            <a:pPr>
              <a:tabLst>
                <a:tab pos="628650" algn="l"/>
              </a:tabLst>
            </a:pPr>
            <a:r>
              <a:rPr lang="de-DE" sz="1400" dirty="0"/>
              <a:t>DRC</a:t>
            </a:r>
          </a:p>
        </p:txBody>
      </p:sp>
      <p:sp>
        <p:nvSpPr>
          <p:cNvPr id="43" name="Textplatzhalter 42">
            <a:extLst>
              <a:ext uri="{FF2B5EF4-FFF2-40B4-BE49-F238E27FC236}">
                <a16:creationId xmlns:a16="http://schemas.microsoft.com/office/drawing/2014/main" id="{E1E94B4E-456C-4743-9862-8C617F5F66DE}"/>
              </a:ext>
            </a:extLst>
          </p:cNvPr>
          <p:cNvSpPr>
            <a:spLocks noGrp="1"/>
          </p:cNvSpPr>
          <p:nvPr>
            <p:ph type="body" sz="quarter" idx="20"/>
          </p:nvPr>
        </p:nvSpPr>
        <p:spPr bwMode="gray"/>
        <p:txBody>
          <a:bodyPr/>
          <a:lstStyle/>
          <a:p>
            <a:pPr>
              <a:spcBef>
                <a:spcPts val="0"/>
              </a:spcBef>
            </a:pPr>
            <a:r>
              <a:rPr lang="fr-FR" b="1" dirty="0"/>
              <a:t>Le Défi pour les entreprises</a:t>
            </a:r>
          </a:p>
          <a:p>
            <a:pPr lvl="1"/>
            <a:r>
              <a:rPr lang="fr-FR" dirty="0"/>
              <a:t>Il manque des spécialistes informatiques bien formés et pratiquement formés</a:t>
            </a:r>
          </a:p>
          <a:p>
            <a:pPr lvl="1"/>
            <a:r>
              <a:rPr lang="fr-FR" dirty="0"/>
              <a:t>Les entreprises ne peuvent pas trouver de spécialistes pour elles-mêmes</a:t>
            </a:r>
          </a:p>
          <a:p>
            <a:pPr lvl="1"/>
            <a:r>
              <a:rPr lang="fr-FR" dirty="0" err="1"/>
              <a:t>Utexafrica</a:t>
            </a:r>
            <a:r>
              <a:rPr lang="fr-FR" dirty="0"/>
              <a:t> a établi un incubateur pour démarrer les start-ups </a:t>
            </a:r>
          </a:p>
          <a:p>
            <a:pPr>
              <a:spcBef>
                <a:spcPts val="0"/>
              </a:spcBef>
            </a:pPr>
            <a:endParaRPr lang="fr-FR" b="1" dirty="0"/>
          </a:p>
          <a:p>
            <a:pPr>
              <a:spcBef>
                <a:spcPts val="0"/>
              </a:spcBef>
            </a:pPr>
            <a:r>
              <a:rPr lang="fr-FR" b="1" dirty="0"/>
              <a:t>L'objectif de la coopération allemande en développement </a:t>
            </a:r>
          </a:p>
          <a:p>
            <a:pPr lvl="1"/>
            <a:r>
              <a:rPr lang="fr-FR" dirty="0"/>
              <a:t>Améliorer la formation des spécialistes informatiques et soutenir  l'industrie informatique</a:t>
            </a:r>
          </a:p>
          <a:p>
            <a:pPr lvl="1"/>
            <a:r>
              <a:rPr lang="fr-FR" dirty="0"/>
              <a:t>Créer l’emploi pour des jeunes défavorisés sans formation</a:t>
            </a:r>
          </a:p>
          <a:p>
            <a:pPr>
              <a:spcBef>
                <a:spcPts val="0"/>
              </a:spcBef>
            </a:pPr>
            <a:endParaRPr lang="fr-FR" b="1" dirty="0"/>
          </a:p>
          <a:p>
            <a:pPr>
              <a:spcBef>
                <a:spcPts val="0"/>
              </a:spcBef>
            </a:pPr>
            <a:r>
              <a:rPr lang="fr-FR" b="1" dirty="0"/>
              <a:t>Mesures / Résultats</a:t>
            </a:r>
          </a:p>
          <a:p>
            <a:pPr lvl="1"/>
            <a:r>
              <a:rPr lang="fr-FR" dirty="0"/>
              <a:t>Fondation d’un centre de formation numérique à Kinshasa</a:t>
            </a:r>
          </a:p>
          <a:p>
            <a:pPr lvl="1"/>
            <a:r>
              <a:rPr lang="fr-FR" dirty="0"/>
              <a:t>Formation de formateurs et développement des programmes des formation</a:t>
            </a:r>
          </a:p>
          <a:p>
            <a:pPr lvl="1"/>
            <a:r>
              <a:rPr lang="fr-FR" dirty="0"/>
              <a:t>Formation de au moins 120 personnes en phase pilote</a:t>
            </a:r>
          </a:p>
          <a:p>
            <a:pPr lvl="1"/>
            <a:r>
              <a:rPr lang="fr-FR" dirty="0"/>
              <a:t>Médiation en emploi ou en incubateur</a:t>
            </a:r>
          </a:p>
          <a:p>
            <a:pPr marL="0" lvl="1" indent="0">
              <a:buNone/>
            </a:pPr>
            <a:endParaRPr lang="fr-FR" dirty="0"/>
          </a:p>
          <a:p>
            <a:endParaRPr lang="de-DE" dirty="0"/>
          </a:p>
        </p:txBody>
      </p:sp>
      <p:sp>
        <p:nvSpPr>
          <p:cNvPr id="12" name="Foliennummernplatzhalter 1"/>
          <p:cNvSpPr>
            <a:spLocks noGrp="1"/>
          </p:cNvSpPr>
          <p:nvPr>
            <p:ph type="sldNum" sz="quarter" idx="12"/>
          </p:nvPr>
        </p:nvSpPr>
        <p:spPr>
          <a:xfrm>
            <a:off x="449817" y="4926383"/>
            <a:ext cx="45085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A8B5DB7-81A8-4ED4-916B-6B23CD603687}" type="slidenum">
              <a:rPr kumimoji="0" lang="de-DE" sz="600" b="0" i="0" u="none" strike="noStrike" kern="1200" cap="none" spc="38" normalizeH="0" baseline="0" noProof="0" smtClean="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18</a:t>
            </a:fld>
            <a:endPar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14" name="Datumsplatzhalter 6">
            <a:extLst>
              <a:ext uri="{FF2B5EF4-FFF2-40B4-BE49-F238E27FC236}">
                <a16:creationId xmlns:a16="http://schemas.microsoft.com/office/drawing/2014/main" id="{B8729BC1-B3C2-4B67-B979-51A21E03E5B8}"/>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sz="600" kern="1200" spc="38"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8B54C802-1575-4AEE-86D9-3B66661BEDD3}" type="datetime1">
              <a:rPr kumimoji="0" lang="de-DE"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umsplatzhalter 3">
            <a:extLst>
              <a:ext uri="{FF2B5EF4-FFF2-40B4-BE49-F238E27FC236}">
                <a16:creationId xmlns:a16="http://schemas.microsoft.com/office/drawing/2014/main" id="{EBC48465-119C-46FC-81DA-9026B7C3C0D9}"/>
              </a:ext>
            </a:extLst>
          </p:cNvPr>
          <p:cNvSpPr>
            <a:spLocks noGrp="1"/>
          </p:cNvSpPr>
          <p:nvPr>
            <p:ph type="dt" sz="half"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B2573E4-7AF0-4770-B8E0-A8F677F009E5}" type="datetime1">
              <a:rPr kumimoji="0" lang="fr-FR"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17" name="Rectangle 15">
            <a:extLst>
              <a:ext uri="{FF2B5EF4-FFF2-40B4-BE49-F238E27FC236}">
                <a16:creationId xmlns:a16="http://schemas.microsoft.com/office/drawing/2014/main" id="{AAB1C722-101C-4D66-830D-B1A1072AC69B}"/>
              </a:ext>
            </a:extLst>
          </p:cNvPr>
          <p:cNvSpPr txBox="1">
            <a:spLocks noChangeArrowheads="1"/>
          </p:cNvSpPr>
          <p:nvPr/>
        </p:nvSpPr>
        <p:spPr bwMode="auto">
          <a:xfrm>
            <a:off x="432593" y="1224381"/>
            <a:ext cx="2700337" cy="1101190"/>
          </a:xfrm>
          <a:prstGeom prst="rect">
            <a:avLst/>
          </a:prstGeom>
          <a:noFill/>
          <a:ln w="9525">
            <a:noFill/>
            <a:miter lim="800000"/>
            <a:headEnd/>
            <a:tailEnd/>
          </a:ln>
          <a:effectLst/>
        </p:spPr>
        <p:txBody>
          <a:bodyPr/>
          <a:lstStyle>
            <a:lvl1pPr>
              <a:defRPr sz="2200" b="1">
                <a:solidFill>
                  <a:srgbClr val="999999"/>
                </a:solidFill>
                <a:latin typeface="Arial" panose="020B0604020202020204" pitchFamily="34" charset="0"/>
              </a:defRPr>
            </a:lvl1pPr>
            <a:lvl2pPr marL="742950" indent="-285750">
              <a:defRPr sz="2200" b="1">
                <a:solidFill>
                  <a:srgbClr val="999999"/>
                </a:solidFill>
                <a:latin typeface="Arial" panose="020B0604020202020204" pitchFamily="34" charset="0"/>
              </a:defRPr>
            </a:lvl2pPr>
            <a:lvl3pPr marL="1143000" indent="-228600">
              <a:defRPr sz="2200" b="1">
                <a:solidFill>
                  <a:srgbClr val="999999"/>
                </a:solidFill>
                <a:latin typeface="Arial" panose="020B0604020202020204" pitchFamily="34" charset="0"/>
              </a:defRPr>
            </a:lvl3pPr>
            <a:lvl4pPr marL="1600200" indent="-228600">
              <a:defRPr sz="2200" b="1">
                <a:solidFill>
                  <a:srgbClr val="999999"/>
                </a:solidFill>
                <a:latin typeface="Arial" panose="020B0604020202020204" pitchFamily="34" charset="0"/>
              </a:defRPr>
            </a:lvl4pPr>
            <a:lvl5pPr marL="2057400" indent="-228600">
              <a:defRPr sz="2200" b="1">
                <a:solidFill>
                  <a:srgbClr val="999999"/>
                </a:solidFill>
                <a:latin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Consortium</a:t>
            </a:r>
          </a:p>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600" b="1" i="0" u="none" strike="noStrike" kern="1200" cap="none" spc="0" normalizeH="0" baseline="0" noProof="0" dirty="0" err="1">
                <a:ln>
                  <a:noFill/>
                </a:ln>
                <a:solidFill>
                  <a:srgbClr val="386477"/>
                </a:solidFill>
                <a:effectLst/>
                <a:uLnTx/>
                <a:uFillTx/>
                <a:latin typeface="Arial" panose="020B0604020202020204" pitchFamily="34" charset="0"/>
                <a:ea typeface="+mn-ea"/>
                <a:cs typeface="+mn-cs"/>
              </a:rPr>
              <a:t>Utexafrica</a:t>
            </a:r>
            <a:r>
              <a:rPr kumimoji="0" lang="fr-FR" altLang="fr-FR" sz="1600" b="1" i="0" u="none" strike="noStrike" kern="1200" cap="none" spc="0" normalizeH="0" baseline="0" noProof="0" dirty="0">
                <a:ln>
                  <a:noFill/>
                </a:ln>
                <a:solidFill>
                  <a:srgbClr val="386477"/>
                </a:solidFill>
                <a:effectLst/>
                <a:uLnTx/>
                <a:uFillTx/>
                <a:latin typeface="Arial" panose="020B0604020202020204" pitchFamily="34" charset="0"/>
                <a:ea typeface="+mn-ea"/>
                <a:cs typeface="+mn-cs"/>
              </a:rPr>
              <a:t> </a:t>
            </a:r>
            <a:r>
              <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(éligible)</a:t>
            </a:r>
            <a:endParaRPr kumimoji="0" lang="fr-FR" altLang="fr-FR" sz="1600" b="1" i="0" u="none" strike="noStrike" kern="1200" cap="none" spc="0" normalizeH="0" baseline="0" noProof="0" dirty="0">
              <a:ln>
                <a:noFill/>
              </a:ln>
              <a:solidFill>
                <a:srgbClr val="386477"/>
              </a:solidFill>
              <a:effectLst/>
              <a:uLnTx/>
              <a:uFillTx/>
              <a:latin typeface="Arial" panose="020B0604020202020204" pitchFamily="34" charset="0"/>
              <a:ea typeface="+mn-ea"/>
              <a:cs typeface="+mn-cs"/>
            </a:endParaRPr>
          </a:p>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600" b="1" i="0" u="none" strike="noStrike" kern="1200" cap="none" spc="0" normalizeH="0" baseline="0" noProof="0" dirty="0">
                <a:ln>
                  <a:noFill/>
                </a:ln>
                <a:solidFill>
                  <a:srgbClr val="386477"/>
                </a:solidFill>
                <a:effectLst/>
                <a:uLnTx/>
                <a:uFillTx/>
                <a:latin typeface="Arial" panose="020B0604020202020204" pitchFamily="34" charset="0"/>
                <a:ea typeface="+mn-ea"/>
                <a:cs typeface="+mn-cs"/>
              </a:rPr>
              <a:t>Kinshasa Digital </a:t>
            </a:r>
            <a:r>
              <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(pas éligible)</a:t>
            </a:r>
          </a:p>
          <a:p>
            <a:pPr marL="0" marR="0" lvl="0" indent="0" algn="l" defTabSz="685800" rtl="0" eaLnBrk="0" fontAlgn="base" latinLnBrk="0" hangingPunct="0">
              <a:lnSpc>
                <a:spcPct val="100000"/>
              </a:lnSpc>
              <a:spcBef>
                <a:spcPct val="0"/>
              </a:spcBef>
              <a:spcAft>
                <a:spcPct val="0"/>
              </a:spcAft>
              <a:buClrTx/>
              <a:buSzPct val="100000"/>
              <a:buFontTx/>
              <a:buNone/>
              <a:tabLst/>
              <a:defRPr/>
            </a:pPr>
            <a:endPar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platzhalter 5">
            <a:extLst>
              <a:ext uri="{FF2B5EF4-FFF2-40B4-BE49-F238E27FC236}">
                <a16:creationId xmlns:a16="http://schemas.microsoft.com/office/drawing/2014/main" id="{EA3D4DAF-78F7-455A-B029-000BB0D835A9}"/>
              </a:ext>
            </a:extLst>
          </p:cNvPr>
          <p:cNvSpPr>
            <a:spLocks noGrp="1"/>
          </p:cNvSpPr>
          <p:nvPr>
            <p:ph type="body" sz="quarter" idx="17"/>
          </p:nvPr>
        </p:nvSpPr>
        <p:spPr>
          <a:xfrm>
            <a:off x="460374" y="2519881"/>
            <a:ext cx="2644776" cy="523987"/>
          </a:xfrm>
        </p:spPr>
        <p:txBody>
          <a:bodyPr/>
          <a:lstStyle/>
          <a:p>
            <a:r>
              <a:rPr lang="de-DE" sz="1200" dirty="0"/>
              <a:t>01 2020 – 12 2022</a:t>
            </a:r>
          </a:p>
          <a:p>
            <a:r>
              <a:rPr lang="de-DE" sz="1200" dirty="0"/>
              <a:t>Volume:   500 000 </a:t>
            </a:r>
            <a:r>
              <a:rPr lang="de-DE" sz="1200" dirty="0" err="1"/>
              <a:t>euros</a:t>
            </a:r>
            <a:r>
              <a:rPr lang="de-DE" sz="1200" dirty="0"/>
              <a:t> </a:t>
            </a:r>
          </a:p>
          <a:p>
            <a:r>
              <a:rPr lang="de-DE" sz="1200" dirty="0"/>
              <a:t>Public:     200 000 </a:t>
            </a:r>
            <a:r>
              <a:rPr lang="de-DE" sz="1200" dirty="0" err="1"/>
              <a:t>euros</a:t>
            </a:r>
            <a:endParaRPr lang="de-DE" sz="1200" dirty="0"/>
          </a:p>
          <a:p>
            <a:endParaRPr lang="de-DE" sz="1200" dirty="0"/>
          </a:p>
        </p:txBody>
      </p:sp>
      <p:pic>
        <p:nvPicPr>
          <p:cNvPr id="18" name="Grafik 17">
            <a:extLst>
              <a:ext uri="{FF2B5EF4-FFF2-40B4-BE49-F238E27FC236}">
                <a16:creationId xmlns:a16="http://schemas.microsoft.com/office/drawing/2014/main" id="{B1B887A3-933E-45B8-8CAF-9943D1AB8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3" y="3301456"/>
            <a:ext cx="2700337" cy="1235326"/>
          </a:xfrm>
          <a:prstGeom prst="rect">
            <a:avLst/>
          </a:prstGeom>
        </p:spPr>
      </p:pic>
    </p:spTree>
    <p:extLst>
      <p:ext uri="{BB962C8B-B14F-4D97-AF65-F5344CB8AC3E}">
        <p14:creationId xmlns:p14="http://schemas.microsoft.com/office/powerpoint/2010/main" val="1761158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24132-44D6-46CF-8435-8C6AE8234939}"/>
              </a:ext>
            </a:extLst>
          </p:cNvPr>
          <p:cNvSpPr>
            <a:spLocks noGrp="1"/>
          </p:cNvSpPr>
          <p:nvPr>
            <p:ph type="title"/>
          </p:nvPr>
        </p:nvSpPr>
        <p:spPr bwMode="gray">
          <a:xfrm>
            <a:off x="449816" y="240212"/>
            <a:ext cx="8438690" cy="540544"/>
          </a:xfrm>
        </p:spPr>
        <p:txBody>
          <a:bodyPr/>
          <a:lstStyle/>
          <a:p>
            <a:pPr lvl="0" defTabSz="914400" eaLnBrk="0" fontAlgn="base" hangingPunct="0">
              <a:lnSpc>
                <a:spcPct val="100000"/>
              </a:lnSpc>
              <a:spcAft>
                <a:spcPct val="0"/>
              </a:spcAft>
              <a:defRPr/>
            </a:pPr>
            <a:r>
              <a:rPr lang="fr-FR" kern="0" dirty="0">
                <a:solidFill>
                  <a:srgbClr val="C00000"/>
                </a:solidFill>
                <a:latin typeface="Arial" charset="0"/>
              </a:rPr>
              <a:t>Mis en place d’un système numérique pour la gestion de médicaments</a:t>
            </a:r>
          </a:p>
        </p:txBody>
      </p:sp>
      <p:sp>
        <p:nvSpPr>
          <p:cNvPr id="12" name="Foliennummernplatzhalter 1"/>
          <p:cNvSpPr>
            <a:spLocks noGrp="1"/>
          </p:cNvSpPr>
          <p:nvPr>
            <p:ph type="sldNum" sz="quarter" idx="12"/>
          </p:nvPr>
        </p:nvSpPr>
        <p:spPr>
          <a:xfrm>
            <a:off x="449817" y="4926383"/>
            <a:ext cx="45085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A8B5DB7-81A8-4ED4-916B-6B23CD603687}" type="slidenum">
              <a:rPr kumimoji="0" lang="de-DE" sz="600" b="0" i="0" u="none" strike="noStrike" kern="1200" cap="none" spc="38" normalizeH="0" baseline="0" noProof="0" smtClean="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19</a:t>
            </a:fld>
            <a:endPar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14" name="Datumsplatzhalter 6">
            <a:extLst>
              <a:ext uri="{FF2B5EF4-FFF2-40B4-BE49-F238E27FC236}">
                <a16:creationId xmlns:a16="http://schemas.microsoft.com/office/drawing/2014/main" id="{B8729BC1-B3C2-4B67-B979-51A21E03E5B8}"/>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sz="600" kern="1200" spc="38"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8B54C802-1575-4AEE-86D9-3B66661BEDD3}" type="datetime1">
              <a:rPr kumimoji="0" lang="de-DE"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umsplatzhalter 3">
            <a:extLst>
              <a:ext uri="{FF2B5EF4-FFF2-40B4-BE49-F238E27FC236}">
                <a16:creationId xmlns:a16="http://schemas.microsoft.com/office/drawing/2014/main" id="{EBC48465-119C-46FC-81DA-9026B7C3C0D9}"/>
              </a:ext>
            </a:extLst>
          </p:cNvPr>
          <p:cNvSpPr>
            <a:spLocks noGrp="1"/>
          </p:cNvSpPr>
          <p:nvPr>
            <p:ph type="dt" sz="half"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7012663-5D7A-4A8B-963F-E1629CAF28F7}" type="datetime1">
              <a:rPr kumimoji="0" lang="fr-FR"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17" name="Rectangle 15">
            <a:extLst>
              <a:ext uri="{FF2B5EF4-FFF2-40B4-BE49-F238E27FC236}">
                <a16:creationId xmlns:a16="http://schemas.microsoft.com/office/drawing/2014/main" id="{AAB1C722-101C-4D66-830D-B1A1072AC69B}"/>
              </a:ext>
            </a:extLst>
          </p:cNvPr>
          <p:cNvSpPr txBox="1">
            <a:spLocks noChangeArrowheads="1"/>
          </p:cNvSpPr>
          <p:nvPr/>
        </p:nvSpPr>
        <p:spPr bwMode="auto">
          <a:xfrm>
            <a:off x="449816" y="1006806"/>
            <a:ext cx="2700337" cy="1101190"/>
          </a:xfrm>
          <a:prstGeom prst="rect">
            <a:avLst/>
          </a:prstGeom>
          <a:noFill/>
          <a:ln w="9525">
            <a:noFill/>
            <a:miter lim="800000"/>
            <a:headEnd/>
            <a:tailEnd/>
          </a:ln>
          <a:effectLst/>
        </p:spPr>
        <p:txBody>
          <a:bodyPr/>
          <a:lstStyle>
            <a:lvl1pPr>
              <a:defRPr sz="2200" b="1">
                <a:solidFill>
                  <a:srgbClr val="999999"/>
                </a:solidFill>
                <a:latin typeface="Arial" panose="020B0604020202020204" pitchFamily="34" charset="0"/>
              </a:defRPr>
            </a:lvl1pPr>
            <a:lvl2pPr marL="742950" indent="-285750">
              <a:defRPr sz="2200" b="1">
                <a:solidFill>
                  <a:srgbClr val="999999"/>
                </a:solidFill>
                <a:latin typeface="Arial" panose="020B0604020202020204" pitchFamily="34" charset="0"/>
              </a:defRPr>
            </a:lvl2pPr>
            <a:lvl3pPr marL="1143000" indent="-228600">
              <a:defRPr sz="2200" b="1">
                <a:solidFill>
                  <a:srgbClr val="999999"/>
                </a:solidFill>
                <a:latin typeface="Arial" panose="020B0604020202020204" pitchFamily="34" charset="0"/>
              </a:defRPr>
            </a:lvl3pPr>
            <a:lvl4pPr marL="1600200" indent="-228600">
              <a:defRPr sz="2200" b="1">
                <a:solidFill>
                  <a:srgbClr val="999999"/>
                </a:solidFill>
                <a:latin typeface="Arial" panose="020B0604020202020204" pitchFamily="34" charset="0"/>
              </a:defRPr>
            </a:lvl4pPr>
            <a:lvl5pPr marL="2057400" indent="-228600">
              <a:defRPr sz="2200" b="1">
                <a:solidFill>
                  <a:srgbClr val="999999"/>
                </a:solidFill>
                <a:latin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Pct val="100000"/>
              <a:buFontTx/>
              <a:buNone/>
              <a:tabLst/>
              <a:defRPr/>
            </a:pPr>
            <a:endPar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685800" rtl="0" eaLnBrk="0" fontAlgn="base" latinLnBrk="0" hangingPunct="0">
              <a:lnSpc>
                <a:spcPct val="100000"/>
              </a:lnSpc>
              <a:spcBef>
                <a:spcPct val="0"/>
              </a:spcBef>
              <a:spcAft>
                <a:spcPct val="0"/>
              </a:spcAft>
              <a:buClrTx/>
              <a:buSzPct val="100000"/>
              <a:buFontTx/>
              <a:buNone/>
              <a:tabLst/>
              <a:defRPr/>
            </a:pPr>
            <a:endPar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platzhalter 5">
            <a:extLst>
              <a:ext uri="{FF2B5EF4-FFF2-40B4-BE49-F238E27FC236}">
                <a16:creationId xmlns:a16="http://schemas.microsoft.com/office/drawing/2014/main" id="{EA3D4DAF-78F7-455A-B029-000BB0D835A9}"/>
              </a:ext>
            </a:extLst>
          </p:cNvPr>
          <p:cNvSpPr>
            <a:spLocks noGrp="1"/>
          </p:cNvSpPr>
          <p:nvPr>
            <p:ph type="body" sz="quarter" idx="17"/>
          </p:nvPr>
        </p:nvSpPr>
        <p:spPr>
          <a:xfrm>
            <a:off x="460374" y="2459959"/>
            <a:ext cx="2644776" cy="659254"/>
          </a:xfrm>
        </p:spPr>
        <p:txBody>
          <a:bodyPr/>
          <a:lstStyle/>
          <a:p>
            <a:r>
              <a:rPr lang="de-DE" sz="1200" dirty="0"/>
              <a:t>01 2020 – 12 2022</a:t>
            </a:r>
          </a:p>
          <a:p>
            <a:r>
              <a:rPr lang="de-DE" sz="1200" dirty="0"/>
              <a:t>Volume:   480 000 </a:t>
            </a:r>
            <a:r>
              <a:rPr lang="de-DE" sz="1200" dirty="0" err="1"/>
              <a:t>euros</a:t>
            </a:r>
            <a:r>
              <a:rPr lang="de-DE" sz="1200" dirty="0"/>
              <a:t> </a:t>
            </a:r>
          </a:p>
          <a:p>
            <a:r>
              <a:rPr lang="de-DE" sz="1200" dirty="0"/>
              <a:t>Public:     200 000 </a:t>
            </a:r>
            <a:r>
              <a:rPr lang="de-DE" sz="1200" dirty="0" err="1"/>
              <a:t>euros</a:t>
            </a:r>
            <a:endParaRPr lang="de-DE" sz="1200" dirty="0"/>
          </a:p>
          <a:p>
            <a:endParaRPr lang="de-DE" sz="1200" dirty="0"/>
          </a:p>
        </p:txBody>
      </p:sp>
      <p:sp>
        <p:nvSpPr>
          <p:cNvPr id="5" name="Textplatzhalter 4">
            <a:extLst>
              <a:ext uri="{FF2B5EF4-FFF2-40B4-BE49-F238E27FC236}">
                <a16:creationId xmlns:a16="http://schemas.microsoft.com/office/drawing/2014/main" id="{3FE4A5F1-251A-4149-AE17-2F370E09A239}"/>
              </a:ext>
            </a:extLst>
          </p:cNvPr>
          <p:cNvSpPr>
            <a:spLocks noGrp="1"/>
          </p:cNvSpPr>
          <p:nvPr>
            <p:ph type="body" sz="quarter" idx="18"/>
          </p:nvPr>
        </p:nvSpPr>
        <p:spPr/>
        <p:txBody>
          <a:bodyPr/>
          <a:lstStyle/>
          <a:p>
            <a:r>
              <a:rPr lang="de-DE" sz="1400" dirty="0">
                <a:solidFill>
                  <a:srgbClr val="C00000"/>
                </a:solidFill>
              </a:rPr>
              <a:t>Cameroon - 1</a:t>
            </a:r>
          </a:p>
        </p:txBody>
      </p:sp>
      <p:sp>
        <p:nvSpPr>
          <p:cNvPr id="15" name="Rectangle 15">
            <a:extLst>
              <a:ext uri="{FF2B5EF4-FFF2-40B4-BE49-F238E27FC236}">
                <a16:creationId xmlns:a16="http://schemas.microsoft.com/office/drawing/2014/main" id="{40FEF973-1543-4915-BA8E-489EF7C026A7}"/>
              </a:ext>
            </a:extLst>
          </p:cNvPr>
          <p:cNvSpPr txBox="1">
            <a:spLocks noChangeArrowheads="1"/>
          </p:cNvSpPr>
          <p:nvPr/>
        </p:nvSpPr>
        <p:spPr bwMode="auto">
          <a:xfrm>
            <a:off x="404813" y="1217890"/>
            <a:ext cx="2644776" cy="1218678"/>
          </a:xfrm>
          <a:prstGeom prst="rect">
            <a:avLst/>
          </a:prstGeom>
          <a:noFill/>
          <a:ln w="9525">
            <a:noFill/>
            <a:miter lim="800000"/>
            <a:headEnd/>
            <a:tailEnd/>
          </a:ln>
          <a:effectLst/>
        </p:spPr>
        <p:txBody>
          <a:bodyPr/>
          <a:lstStyle>
            <a:lvl1pPr>
              <a:defRPr sz="2200" b="1">
                <a:solidFill>
                  <a:srgbClr val="999999"/>
                </a:solidFill>
                <a:latin typeface="Arial" panose="020B0604020202020204" pitchFamily="34" charset="0"/>
              </a:defRPr>
            </a:lvl1pPr>
            <a:lvl2pPr marL="742950" indent="-285750">
              <a:defRPr sz="2200" b="1">
                <a:solidFill>
                  <a:srgbClr val="999999"/>
                </a:solidFill>
                <a:latin typeface="Arial" panose="020B0604020202020204" pitchFamily="34" charset="0"/>
              </a:defRPr>
            </a:lvl2pPr>
            <a:lvl3pPr marL="1143000" indent="-228600">
              <a:defRPr sz="2200" b="1">
                <a:solidFill>
                  <a:srgbClr val="999999"/>
                </a:solidFill>
                <a:latin typeface="Arial" panose="020B0604020202020204" pitchFamily="34" charset="0"/>
              </a:defRPr>
            </a:lvl3pPr>
            <a:lvl4pPr marL="1600200" indent="-228600">
              <a:defRPr sz="2200" b="1">
                <a:solidFill>
                  <a:srgbClr val="999999"/>
                </a:solidFill>
                <a:latin typeface="Arial" panose="020B0604020202020204" pitchFamily="34" charset="0"/>
              </a:defRPr>
            </a:lvl4pPr>
            <a:lvl5pPr marL="2057400" indent="-228600">
              <a:defRPr sz="2200" b="1">
                <a:solidFill>
                  <a:srgbClr val="999999"/>
                </a:solidFill>
                <a:latin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Entreprise + partenaire tiers</a:t>
            </a:r>
          </a:p>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200" b="1" i="0" u="none" strike="noStrike" kern="1200" cap="none" spc="0" normalizeH="0" baseline="0" noProof="0" dirty="0">
                <a:ln>
                  <a:noFill/>
                </a:ln>
                <a:solidFill>
                  <a:srgbClr val="386477"/>
                </a:solidFill>
                <a:effectLst/>
                <a:uLnTx/>
                <a:uFillTx/>
                <a:latin typeface="Arial" panose="020B0604020202020204" pitchFamily="34" charset="0"/>
                <a:ea typeface="+mn-ea"/>
                <a:cs typeface="+mn-cs"/>
              </a:rPr>
              <a:t>RINGO SA </a:t>
            </a:r>
            <a:r>
              <a:rPr kumimoji="0" lang="fr-FR" altLang="fr-FR" sz="1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(entreprise)</a:t>
            </a:r>
            <a:endParaRPr kumimoji="0" lang="fr-FR" altLang="fr-FR" sz="1200" b="1" i="0" u="none" strike="noStrike" kern="1200" cap="none" spc="0" normalizeH="0" baseline="0" noProof="0" dirty="0">
              <a:ln>
                <a:noFill/>
              </a:ln>
              <a:solidFill>
                <a:srgbClr val="386477"/>
              </a:solidFill>
              <a:effectLst/>
              <a:uLnTx/>
              <a:uFillTx/>
              <a:latin typeface="Arial" panose="020B0604020202020204" pitchFamily="34" charset="0"/>
              <a:ea typeface="+mn-ea"/>
              <a:cs typeface="+mn-cs"/>
            </a:endParaRPr>
          </a:p>
          <a:p>
            <a:pPr marL="171450" marR="0" lvl="0" indent="-171450" algn="l" defTabSz="685800" rtl="0" eaLnBrk="0" fontAlgn="base" latinLnBrk="0" hangingPunct="0">
              <a:lnSpc>
                <a:spcPct val="100000"/>
              </a:lnSpc>
              <a:spcBef>
                <a:spcPct val="0"/>
              </a:spcBef>
              <a:spcAft>
                <a:spcPct val="0"/>
              </a:spcAft>
              <a:buClrTx/>
              <a:buSzPct val="100000"/>
              <a:buFont typeface="Wingdings" panose="05000000000000000000" pitchFamily="2" charset="2"/>
              <a:buChar char="§"/>
              <a:tabLst/>
              <a:defRPr/>
            </a:pPr>
            <a:r>
              <a:rPr kumimoji="0" lang="fr-FR" altLang="fr-FR" sz="1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Fondation AD </a:t>
            </a:r>
            <a:r>
              <a:rPr kumimoji="0" lang="fr-FR" altLang="fr-FR" sz="1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Lucem</a:t>
            </a:r>
            <a:r>
              <a:rPr kumimoji="0" lang="fr-FR" altLang="fr-FR" sz="1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p>
          <a:p>
            <a:pPr marL="171450" marR="0" lvl="0" indent="-171450" algn="l" defTabSz="685800" rtl="0" eaLnBrk="0" fontAlgn="base" latinLnBrk="0" hangingPunct="0">
              <a:lnSpc>
                <a:spcPct val="100000"/>
              </a:lnSpc>
              <a:spcBef>
                <a:spcPct val="0"/>
              </a:spcBef>
              <a:spcAft>
                <a:spcPct val="0"/>
              </a:spcAft>
              <a:buClrTx/>
              <a:buSzPct val="100000"/>
              <a:buFont typeface="Wingdings" panose="05000000000000000000" pitchFamily="2" charset="2"/>
              <a:buChar char="§"/>
              <a:tabLst/>
              <a:defRPr/>
            </a:pPr>
            <a:r>
              <a:rPr kumimoji="0" lang="fr-FR" altLang="fr-FR" sz="1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Fonds </a:t>
            </a:r>
            <a:r>
              <a:rPr kumimoji="0" lang="fr-FR" altLang="fr-FR" sz="1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Regional</a:t>
            </a:r>
            <a:r>
              <a:rPr kumimoji="0" lang="fr-FR" altLang="fr-FR" sz="1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pour la santé de la région de l’Ouest</a:t>
            </a:r>
          </a:p>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prestataires de soins de santé)</a:t>
            </a:r>
          </a:p>
          <a:p>
            <a:pPr marL="0" marR="0" lvl="0" indent="0" algn="l" defTabSz="685800" rtl="0" eaLnBrk="0" fontAlgn="base" latinLnBrk="0" hangingPunct="0">
              <a:lnSpc>
                <a:spcPct val="100000"/>
              </a:lnSpc>
              <a:spcBef>
                <a:spcPct val="0"/>
              </a:spcBef>
              <a:spcAft>
                <a:spcPct val="0"/>
              </a:spcAft>
              <a:buClrTx/>
              <a:buSzPct val="100000"/>
              <a:buFontTx/>
              <a:buNone/>
              <a:tabLst/>
              <a:defRPr/>
            </a:pPr>
            <a:endPar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feld 6">
            <a:extLst>
              <a:ext uri="{FF2B5EF4-FFF2-40B4-BE49-F238E27FC236}">
                <a16:creationId xmlns:a16="http://schemas.microsoft.com/office/drawing/2014/main" id="{9005CFE9-5D40-4CEF-B42E-7422EC70256F}"/>
              </a:ext>
            </a:extLst>
          </p:cNvPr>
          <p:cNvSpPr txBox="1"/>
          <p:nvPr/>
        </p:nvSpPr>
        <p:spPr>
          <a:xfrm>
            <a:off x="449816" y="3035505"/>
            <a:ext cx="2655334" cy="276999"/>
          </a:xfrm>
          <a:prstGeom prst="rect">
            <a:avLst/>
          </a:prstGeom>
          <a:solidFill>
            <a:schemeClr val="bg2">
              <a:lumMod val="5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white"/>
                </a:solidFill>
                <a:effectLst/>
                <a:uLnTx/>
                <a:uFillTx/>
                <a:latin typeface="Arial"/>
                <a:ea typeface="+mn-ea"/>
                <a:cs typeface="+mn-cs"/>
              </a:rPr>
              <a:t>Partenaire</a:t>
            </a:r>
            <a:r>
              <a:rPr kumimoji="0" lang="de-DE" sz="1200" b="0" i="0" u="none" strike="noStrike" kern="1200" cap="none" spc="0" normalizeH="0" baseline="0" noProof="0" dirty="0">
                <a:ln>
                  <a:noFill/>
                </a:ln>
                <a:solidFill>
                  <a:prstClr val="white"/>
                </a:solidFill>
                <a:effectLst/>
                <a:uLnTx/>
                <a:uFillTx/>
                <a:latin typeface="Arial"/>
                <a:ea typeface="+mn-ea"/>
                <a:cs typeface="+mn-cs"/>
              </a:rPr>
              <a:t> </a:t>
            </a:r>
            <a:r>
              <a:rPr kumimoji="0" lang="de-DE" sz="1200" b="0" i="0" u="none" strike="noStrike" kern="1200" cap="none" spc="0" normalizeH="0" baseline="0" noProof="0" dirty="0" err="1">
                <a:ln>
                  <a:noFill/>
                </a:ln>
                <a:solidFill>
                  <a:prstClr val="white"/>
                </a:solidFill>
                <a:effectLst/>
                <a:uLnTx/>
                <a:uFillTx/>
                <a:latin typeface="Arial"/>
                <a:ea typeface="+mn-ea"/>
                <a:cs typeface="+mn-cs"/>
              </a:rPr>
              <a:t>tiers</a:t>
            </a:r>
            <a:r>
              <a:rPr kumimoji="0" lang="de-DE" sz="1200" b="0" i="0" u="none" strike="noStrike" kern="1200" cap="none" spc="0" normalizeH="0" baseline="0" noProof="0" dirty="0">
                <a:ln>
                  <a:noFill/>
                </a:ln>
                <a:solidFill>
                  <a:prstClr val="white"/>
                </a:solidFill>
                <a:effectLst/>
                <a:uLnTx/>
                <a:uFillTx/>
                <a:latin typeface="Arial"/>
                <a:ea typeface="+mn-ea"/>
                <a:cs typeface="+mn-cs"/>
              </a:rPr>
              <a:t>: 80 000 </a:t>
            </a:r>
            <a:r>
              <a:rPr kumimoji="0" lang="de-DE" sz="1200" b="0" i="0" u="none" strike="noStrike" kern="1200" cap="none" spc="0" normalizeH="0" baseline="0" noProof="0" dirty="0" err="1">
                <a:ln>
                  <a:noFill/>
                </a:ln>
                <a:solidFill>
                  <a:prstClr val="white"/>
                </a:solidFill>
                <a:effectLst/>
                <a:uLnTx/>
                <a:uFillTx/>
                <a:latin typeface="Arial"/>
                <a:ea typeface="+mn-ea"/>
                <a:cs typeface="+mn-cs"/>
              </a:rPr>
              <a:t>euros</a:t>
            </a:r>
            <a:endParaRPr kumimoji="0" lang="de-DE"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Grafik 7">
            <a:extLst>
              <a:ext uri="{FF2B5EF4-FFF2-40B4-BE49-F238E27FC236}">
                <a16:creationId xmlns:a16="http://schemas.microsoft.com/office/drawing/2014/main" id="{1FD1450F-4D37-4C00-B55A-C4DB9C23DD04}"/>
              </a:ext>
            </a:extLst>
          </p:cNvPr>
          <p:cNvPicPr>
            <a:picLocks noChangeAspect="1"/>
          </p:cNvPicPr>
          <p:nvPr/>
        </p:nvPicPr>
        <p:blipFill>
          <a:blip r:embed="rId4"/>
          <a:stretch>
            <a:fillRect/>
          </a:stretch>
        </p:blipFill>
        <p:spPr>
          <a:xfrm>
            <a:off x="460374" y="3418076"/>
            <a:ext cx="2644776" cy="1214090"/>
          </a:xfrm>
          <a:prstGeom prst="rect">
            <a:avLst/>
          </a:prstGeom>
        </p:spPr>
      </p:pic>
      <p:sp>
        <p:nvSpPr>
          <p:cNvPr id="10" name="Textplatzhalter 9">
            <a:extLst>
              <a:ext uri="{FF2B5EF4-FFF2-40B4-BE49-F238E27FC236}">
                <a16:creationId xmlns:a16="http://schemas.microsoft.com/office/drawing/2014/main" id="{A8382819-68EC-479B-A3D2-D14949A8764D}"/>
              </a:ext>
            </a:extLst>
          </p:cNvPr>
          <p:cNvSpPr>
            <a:spLocks noGrp="1"/>
          </p:cNvSpPr>
          <p:nvPr>
            <p:ph type="body" sz="quarter" idx="20"/>
          </p:nvPr>
        </p:nvSpPr>
        <p:spPr>
          <a:xfrm>
            <a:off x="3235655" y="1002901"/>
            <a:ext cx="5717516" cy="3629265"/>
          </a:xfrm>
        </p:spPr>
        <p:txBody>
          <a:bodyPr/>
          <a:lstStyle/>
          <a:p>
            <a:pPr lvl="0" defTabSz="914400" eaLnBrk="0" fontAlgn="base" hangingPunct="0">
              <a:lnSpc>
                <a:spcPts val="2113"/>
              </a:lnSpc>
              <a:spcAft>
                <a:spcPct val="0"/>
              </a:spcAft>
              <a:buSzPct val="100000"/>
              <a:defRPr/>
            </a:pPr>
            <a:r>
              <a:rPr lang="fr-FR" altLang="fr-FR" b="1" dirty="0">
                <a:cs typeface="Arial"/>
              </a:rPr>
              <a:t>Le Défi pour les partenaires tiers</a:t>
            </a:r>
            <a:endParaRPr lang="fr-FR" altLang="fr-FR" b="1" dirty="0">
              <a:cs typeface="Arial" panose="020B0604020202020204" pitchFamily="34" charset="0"/>
            </a:endParaRPr>
          </a:p>
          <a:p>
            <a:pPr marL="171450" lvl="0" indent="-171450" defTabSz="914400" eaLnBrk="0" fontAlgn="base" hangingPunct="0">
              <a:lnSpc>
                <a:spcPct val="100000"/>
              </a:lnSpc>
              <a:spcAft>
                <a:spcPct val="0"/>
              </a:spcAft>
              <a:buClr>
                <a:srgbClr val="C80F0F"/>
              </a:buClr>
              <a:buFont typeface="Wingdings" panose="05000000000000000000" pitchFamily="2" charset="2"/>
              <a:buChar char="§"/>
              <a:defRPr/>
            </a:pPr>
            <a:r>
              <a:rPr lang="fr-FR" altLang="fr-FR" dirty="0">
                <a:solidFill>
                  <a:srgbClr val="000000"/>
                </a:solidFill>
                <a:cs typeface="Arial" panose="020B0604020202020204" pitchFamily="34" charset="0"/>
              </a:rPr>
              <a:t>Les pharmacies centrales n’ont pas une vue ensemble de la consommation et des besoins locaux en médicaments</a:t>
            </a:r>
          </a:p>
          <a:p>
            <a:pPr marL="171450" lvl="0" indent="-171450" defTabSz="914400" eaLnBrk="0" fontAlgn="base" hangingPunct="0">
              <a:lnSpc>
                <a:spcPct val="100000"/>
              </a:lnSpc>
              <a:spcAft>
                <a:spcPct val="0"/>
              </a:spcAft>
              <a:buClr>
                <a:srgbClr val="C80F0F"/>
              </a:buClr>
              <a:buFont typeface="Wingdings" panose="05000000000000000000" pitchFamily="2" charset="2"/>
              <a:buChar char="§"/>
              <a:defRPr/>
            </a:pPr>
            <a:r>
              <a:rPr lang="fr-FR" altLang="fr-FR" dirty="0">
                <a:solidFill>
                  <a:srgbClr val="000000"/>
                </a:solidFill>
                <a:cs typeface="Arial" panose="020B0604020202020204" pitchFamily="34" charset="0"/>
              </a:rPr>
              <a:t>La population se plaint que les pharmacies locales ont trop peu de médicaments essentiels  et de contraceptives en stock</a:t>
            </a:r>
          </a:p>
          <a:p>
            <a:pPr marL="171450" lvl="0" indent="-171450" defTabSz="914400" eaLnBrk="0" fontAlgn="base" hangingPunct="0">
              <a:lnSpc>
                <a:spcPct val="100000"/>
              </a:lnSpc>
              <a:spcAft>
                <a:spcPct val="0"/>
              </a:spcAft>
              <a:buClr>
                <a:srgbClr val="C80F0F"/>
              </a:buClr>
              <a:buFont typeface="Wingdings" panose="05000000000000000000" pitchFamily="2" charset="2"/>
              <a:buChar char="§"/>
              <a:defRPr/>
            </a:pPr>
            <a:endParaRPr lang="fr-FR" altLang="fr-FR" dirty="0">
              <a:solidFill>
                <a:srgbClr val="000000"/>
              </a:solidFill>
              <a:cs typeface="Arial" panose="020B0604020202020204" pitchFamily="34" charset="0"/>
            </a:endParaRPr>
          </a:p>
          <a:p>
            <a:pPr lvl="0" defTabSz="914400" eaLnBrk="0" fontAlgn="base" hangingPunct="0">
              <a:lnSpc>
                <a:spcPts val="2113"/>
              </a:lnSpc>
              <a:spcAft>
                <a:spcPct val="0"/>
              </a:spcAft>
              <a:buClr>
                <a:srgbClr val="C80F0F"/>
              </a:buClr>
              <a:defRPr/>
            </a:pPr>
            <a:r>
              <a:rPr lang="fr-FR" altLang="fr-FR" b="1" dirty="0">
                <a:cs typeface="Arial"/>
              </a:rPr>
              <a:t>Le défi pour l’</a:t>
            </a:r>
            <a:r>
              <a:rPr lang="fr-FR" altLang="fr-FR" b="1" dirty="0" err="1">
                <a:cs typeface="Arial"/>
              </a:rPr>
              <a:t>entrerprise</a:t>
            </a:r>
            <a:endParaRPr lang="fr-FR" altLang="fr-FR" b="1" dirty="0">
              <a:cs typeface="Arial"/>
            </a:endParaRPr>
          </a:p>
          <a:p>
            <a:pPr marL="171450" lvl="0" indent="-171450" defTabSz="914400" eaLnBrk="0" fontAlgn="base" hangingPunct="0">
              <a:lnSpc>
                <a:spcPct val="100000"/>
              </a:lnSpc>
              <a:spcAft>
                <a:spcPct val="0"/>
              </a:spcAft>
              <a:buClr>
                <a:srgbClr val="C80F0F"/>
              </a:buClr>
              <a:buFont typeface="Wingdings" panose="05000000000000000000" pitchFamily="2" charset="2"/>
              <a:buChar char="§"/>
              <a:defRPr/>
            </a:pPr>
            <a:r>
              <a:rPr lang="fr-FR" altLang="fr-FR" dirty="0">
                <a:solidFill>
                  <a:srgbClr val="000000"/>
                </a:solidFill>
                <a:cs typeface="Arial"/>
              </a:rPr>
              <a:t>RINGO souhaite se positionner comme un prestaire de services informatiques pour le marché africain de santé</a:t>
            </a:r>
          </a:p>
          <a:p>
            <a:pPr marL="171450" lvl="0" indent="-171450" defTabSz="914400" eaLnBrk="0" fontAlgn="base" hangingPunct="0">
              <a:lnSpc>
                <a:spcPct val="100000"/>
              </a:lnSpc>
              <a:spcAft>
                <a:spcPct val="0"/>
              </a:spcAft>
              <a:buClr>
                <a:srgbClr val="C80F0F"/>
              </a:buClr>
              <a:buFont typeface="Wingdings" panose="05000000000000000000" pitchFamily="2" charset="2"/>
              <a:buChar char="§"/>
              <a:defRPr/>
            </a:pPr>
            <a:r>
              <a:rPr lang="fr-FR" altLang="fr-FR" dirty="0">
                <a:solidFill>
                  <a:srgbClr val="000000"/>
                </a:solidFill>
                <a:cs typeface="Arial"/>
              </a:rPr>
              <a:t>Le partenaires tiers ne peuvent pas prendre en charge seuls le paiement pour le  système </a:t>
            </a:r>
          </a:p>
          <a:p>
            <a:pPr marL="171450" lvl="0" indent="-171450" defTabSz="914400" eaLnBrk="0" fontAlgn="base" hangingPunct="0">
              <a:lnSpc>
                <a:spcPct val="100000"/>
              </a:lnSpc>
              <a:spcAft>
                <a:spcPct val="0"/>
              </a:spcAft>
              <a:buClr>
                <a:srgbClr val="C80F0F"/>
              </a:buClr>
              <a:buFont typeface="Wingdings" panose="05000000000000000000" pitchFamily="2" charset="2"/>
              <a:buChar char="§"/>
              <a:defRPr/>
            </a:pPr>
            <a:r>
              <a:rPr lang="fr-FR" altLang="fr-FR" dirty="0">
                <a:solidFill>
                  <a:srgbClr val="000000"/>
                </a:solidFill>
                <a:cs typeface="Arial"/>
              </a:rPr>
              <a:t>RINGO n’a aucune expérience dans la formation </a:t>
            </a:r>
          </a:p>
          <a:p>
            <a:endParaRPr lang="de-DE" dirty="0"/>
          </a:p>
        </p:txBody>
      </p:sp>
    </p:spTree>
    <p:extLst>
      <p:ext uri="{BB962C8B-B14F-4D97-AF65-F5344CB8AC3E}">
        <p14:creationId xmlns:p14="http://schemas.microsoft.com/office/powerpoint/2010/main" val="880771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8E6F0E-2850-44AD-A77B-78A5D106F02B}"/>
              </a:ext>
            </a:extLst>
          </p:cNvPr>
          <p:cNvSpPr>
            <a:spLocks noGrp="1"/>
          </p:cNvSpPr>
          <p:nvPr>
            <p:ph type="title"/>
          </p:nvPr>
        </p:nvSpPr>
        <p:spPr/>
        <p:txBody>
          <a:bodyPr/>
          <a:lstStyle/>
          <a:p>
            <a:r>
              <a:rPr lang="de-DE" dirty="0"/>
              <a:t>Ordre du jour</a:t>
            </a:r>
          </a:p>
        </p:txBody>
      </p:sp>
      <p:sp>
        <p:nvSpPr>
          <p:cNvPr id="2" name="Datumsplatzhalter 1">
            <a:extLst>
              <a:ext uri="{FF2B5EF4-FFF2-40B4-BE49-F238E27FC236}">
                <a16:creationId xmlns:a16="http://schemas.microsoft.com/office/drawing/2014/main" id="{4D3D277A-B576-4369-ADC3-DB64B6AECB1E}"/>
              </a:ext>
            </a:extLst>
          </p:cNvPr>
          <p:cNvSpPr>
            <a:spLocks noGrp="1"/>
          </p:cNvSpPr>
          <p:nvPr>
            <p:ph type="dt" sz="half" idx="11"/>
          </p:nvPr>
        </p:nvSpPr>
        <p:spPr/>
        <p:txBody>
          <a:bodyPr/>
          <a:lstStyle/>
          <a:p>
            <a:fld id="{C80EF15B-CF1F-44EE-8E66-4B34B31B7071}" type="datetime1">
              <a:rPr lang="fr-FR" smtClean="0"/>
              <a:t>20/02/2020</a:t>
            </a:fld>
            <a:endParaRPr lang="de-DE" dirty="0"/>
          </a:p>
        </p:txBody>
      </p:sp>
      <p:sp>
        <p:nvSpPr>
          <p:cNvPr id="5" name="Textplatzhalter 4">
            <a:extLst>
              <a:ext uri="{FF2B5EF4-FFF2-40B4-BE49-F238E27FC236}">
                <a16:creationId xmlns:a16="http://schemas.microsoft.com/office/drawing/2014/main" id="{F8BE300B-4C07-4E95-990D-99425D1ABEC4}"/>
              </a:ext>
            </a:extLst>
          </p:cNvPr>
          <p:cNvSpPr>
            <a:spLocks noGrp="1"/>
          </p:cNvSpPr>
          <p:nvPr>
            <p:ph type="body" sz="quarter" idx="13"/>
          </p:nvPr>
        </p:nvSpPr>
        <p:spPr/>
        <p:txBody>
          <a:bodyPr/>
          <a:lstStyle/>
          <a:p>
            <a:endParaRPr lang="fr-FR" sz="1600" dirty="0"/>
          </a:p>
          <a:p>
            <a:r>
              <a:rPr lang="fr-FR" sz="1600" dirty="0"/>
              <a:t>Introduction à la GIZ</a:t>
            </a:r>
          </a:p>
          <a:p>
            <a:r>
              <a:rPr lang="fr-FR" sz="1600" dirty="0"/>
              <a:t>Le programme develoPPP.de</a:t>
            </a:r>
          </a:p>
          <a:p>
            <a:r>
              <a:rPr lang="fr-FR" sz="1600" dirty="0"/>
              <a:t>Exemples</a:t>
            </a:r>
          </a:p>
          <a:p>
            <a:r>
              <a:rPr lang="fr-FR" sz="1600" dirty="0"/>
              <a:t>Discussion</a:t>
            </a:r>
          </a:p>
        </p:txBody>
      </p:sp>
      <p:sp>
        <p:nvSpPr>
          <p:cNvPr id="6" name="Foliennummernplatzhalter 5">
            <a:extLst>
              <a:ext uri="{FF2B5EF4-FFF2-40B4-BE49-F238E27FC236}">
                <a16:creationId xmlns:a16="http://schemas.microsoft.com/office/drawing/2014/main" id="{E2949B87-6C0B-4BF0-81DD-B0F09CF47DE8}"/>
              </a:ext>
            </a:extLst>
          </p:cNvPr>
          <p:cNvSpPr>
            <a:spLocks noGrp="1"/>
          </p:cNvSpPr>
          <p:nvPr>
            <p:ph type="sldNum" sz="quarter" idx="12"/>
          </p:nvPr>
        </p:nvSpPr>
        <p:spPr/>
        <p:txBody>
          <a:bodyPr/>
          <a:lstStyle/>
          <a:p>
            <a:r>
              <a:rPr lang="de-DE" dirty="0"/>
              <a:t>2</a:t>
            </a:r>
            <a:endParaRPr dirty="0"/>
          </a:p>
        </p:txBody>
      </p:sp>
      <p:pic>
        <p:nvPicPr>
          <p:cNvPr id="7" name="Grafik 6">
            <a:extLst>
              <a:ext uri="{FF2B5EF4-FFF2-40B4-BE49-F238E27FC236}">
                <a16:creationId xmlns:a16="http://schemas.microsoft.com/office/drawing/2014/main" id="{0F4F75D1-D72C-4231-B902-37D24C11223C}"/>
              </a:ext>
            </a:extLst>
          </p:cNvPr>
          <p:cNvPicPr>
            <a:picLocks noChangeAspect="1"/>
          </p:cNvPicPr>
          <p:nvPr/>
        </p:nvPicPr>
        <p:blipFill>
          <a:blip r:embed="rId3"/>
          <a:stretch>
            <a:fillRect/>
          </a:stretch>
        </p:blipFill>
        <p:spPr>
          <a:xfrm>
            <a:off x="5673519" y="2787391"/>
            <a:ext cx="2682472" cy="1335140"/>
          </a:xfrm>
          <a:prstGeom prst="rect">
            <a:avLst/>
          </a:prstGeom>
        </p:spPr>
      </p:pic>
    </p:spTree>
    <p:extLst>
      <p:ext uri="{BB962C8B-B14F-4D97-AF65-F5344CB8AC3E}">
        <p14:creationId xmlns:p14="http://schemas.microsoft.com/office/powerpoint/2010/main" val="2159024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24132-44D6-46CF-8435-8C6AE8234939}"/>
              </a:ext>
            </a:extLst>
          </p:cNvPr>
          <p:cNvSpPr>
            <a:spLocks noGrp="1"/>
          </p:cNvSpPr>
          <p:nvPr>
            <p:ph type="title"/>
          </p:nvPr>
        </p:nvSpPr>
        <p:spPr bwMode="gray">
          <a:xfrm>
            <a:off x="449816" y="240212"/>
            <a:ext cx="8438690" cy="540544"/>
          </a:xfrm>
        </p:spPr>
        <p:txBody>
          <a:bodyPr/>
          <a:lstStyle/>
          <a:p>
            <a:pPr lvl="0" defTabSz="914400" eaLnBrk="0" fontAlgn="base" hangingPunct="0">
              <a:lnSpc>
                <a:spcPct val="100000"/>
              </a:lnSpc>
              <a:spcAft>
                <a:spcPct val="0"/>
              </a:spcAft>
              <a:defRPr/>
            </a:pPr>
            <a:r>
              <a:rPr lang="fr-FR" kern="0" dirty="0">
                <a:solidFill>
                  <a:srgbClr val="C00000"/>
                </a:solidFill>
                <a:latin typeface="Arial" charset="0"/>
              </a:rPr>
              <a:t>Mis en place d’un système numérique pour la gestion de médicaments</a:t>
            </a:r>
          </a:p>
        </p:txBody>
      </p:sp>
      <p:sp>
        <p:nvSpPr>
          <p:cNvPr id="43" name="Textplatzhalter 42">
            <a:extLst>
              <a:ext uri="{FF2B5EF4-FFF2-40B4-BE49-F238E27FC236}">
                <a16:creationId xmlns:a16="http://schemas.microsoft.com/office/drawing/2014/main" id="{E1E94B4E-456C-4743-9862-8C617F5F66DE}"/>
              </a:ext>
            </a:extLst>
          </p:cNvPr>
          <p:cNvSpPr>
            <a:spLocks noGrp="1"/>
          </p:cNvSpPr>
          <p:nvPr>
            <p:ph type="body" sz="quarter" idx="20"/>
          </p:nvPr>
        </p:nvSpPr>
        <p:spPr bwMode="gray"/>
        <p:txBody>
          <a:bodyPr/>
          <a:lstStyle/>
          <a:p>
            <a:pPr>
              <a:spcBef>
                <a:spcPts val="0"/>
              </a:spcBef>
            </a:pPr>
            <a:r>
              <a:rPr lang="fr-FR" b="1" dirty="0"/>
              <a:t>L'objectif de la coopération allemande en développement </a:t>
            </a:r>
          </a:p>
          <a:p>
            <a:pPr lvl="1"/>
            <a:r>
              <a:rPr lang="fr-FR" dirty="0"/>
              <a:t>Renforcer le système de santé au Cameroon</a:t>
            </a:r>
          </a:p>
          <a:p>
            <a:pPr lvl="1"/>
            <a:r>
              <a:rPr lang="fr-FR" dirty="0"/>
              <a:t>Meilleur accès aux médicaments essentiels et aux contraceptives pour la population locale (ODD 3 et 5)</a:t>
            </a:r>
          </a:p>
          <a:p>
            <a:pPr>
              <a:spcBef>
                <a:spcPts val="0"/>
              </a:spcBef>
            </a:pPr>
            <a:endParaRPr lang="fr-FR" b="1" dirty="0"/>
          </a:p>
          <a:p>
            <a:pPr>
              <a:spcBef>
                <a:spcPts val="0"/>
              </a:spcBef>
            </a:pPr>
            <a:r>
              <a:rPr lang="fr-FR" b="1" dirty="0"/>
              <a:t>Mesures / Résultats</a:t>
            </a:r>
          </a:p>
          <a:p>
            <a:pPr lvl="1"/>
            <a:r>
              <a:rPr lang="fr-FR" dirty="0"/>
              <a:t>Un système numérique de gestion des médicaments est mis en place (RINGO)</a:t>
            </a:r>
          </a:p>
          <a:p>
            <a:pPr lvl="1"/>
            <a:r>
              <a:rPr lang="fr-FR" dirty="0"/>
              <a:t>Les pharmacies centrales et locales sont équipés de matériel (partenaires tiers, GIZ)</a:t>
            </a:r>
          </a:p>
          <a:p>
            <a:pPr lvl="1"/>
            <a:r>
              <a:rPr lang="fr-FR" dirty="0"/>
              <a:t>Des plus de 100 employés sont formés à l’utilisation de l’ordinateur et du système (GIZ)</a:t>
            </a:r>
          </a:p>
          <a:p>
            <a:pPr lvl="1"/>
            <a:r>
              <a:rPr lang="fr-FR" dirty="0"/>
              <a:t>Une logistique des médicaments plus efficace et plus fiable</a:t>
            </a:r>
          </a:p>
          <a:p>
            <a:pPr lvl="1"/>
            <a:r>
              <a:rPr lang="fr-FR" dirty="0"/>
              <a:t>Le système peut être adapté facilement et à bas prix pour d’autres prestataires de soins de santé</a:t>
            </a:r>
          </a:p>
          <a:p>
            <a:endParaRPr lang="de-DE" dirty="0"/>
          </a:p>
        </p:txBody>
      </p:sp>
      <p:sp>
        <p:nvSpPr>
          <p:cNvPr id="12" name="Foliennummernplatzhalter 1"/>
          <p:cNvSpPr>
            <a:spLocks noGrp="1"/>
          </p:cNvSpPr>
          <p:nvPr>
            <p:ph type="sldNum" sz="quarter" idx="12"/>
          </p:nvPr>
        </p:nvSpPr>
        <p:spPr>
          <a:xfrm>
            <a:off x="449817" y="4926383"/>
            <a:ext cx="45085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A8B5DB7-81A8-4ED4-916B-6B23CD603687}" type="slidenum">
              <a:rPr kumimoji="0" lang="de-DE" sz="600" b="0" i="0" u="none" strike="noStrike" kern="1200" cap="none" spc="38" normalizeH="0" baseline="0" noProof="0" smtClean="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20</a:t>
            </a:fld>
            <a:endPar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14" name="Datumsplatzhalter 6">
            <a:extLst>
              <a:ext uri="{FF2B5EF4-FFF2-40B4-BE49-F238E27FC236}">
                <a16:creationId xmlns:a16="http://schemas.microsoft.com/office/drawing/2014/main" id="{B8729BC1-B3C2-4B67-B979-51A21E03E5B8}"/>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sz="600" kern="1200" spc="38"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8B54C802-1575-4AEE-86D9-3B66661BEDD3}" type="datetime1">
              <a:rPr kumimoji="0" lang="de-DE"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umsplatzhalter 3">
            <a:extLst>
              <a:ext uri="{FF2B5EF4-FFF2-40B4-BE49-F238E27FC236}">
                <a16:creationId xmlns:a16="http://schemas.microsoft.com/office/drawing/2014/main" id="{EBC48465-119C-46FC-81DA-9026B7C3C0D9}"/>
              </a:ext>
            </a:extLst>
          </p:cNvPr>
          <p:cNvSpPr>
            <a:spLocks noGrp="1"/>
          </p:cNvSpPr>
          <p:nvPr>
            <p:ph type="dt" sz="half"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CDF189B-4061-442B-AB15-37E5E6333B1B}" type="datetime1">
              <a:rPr kumimoji="0" lang="fr-FR"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17" name="Rectangle 15">
            <a:extLst>
              <a:ext uri="{FF2B5EF4-FFF2-40B4-BE49-F238E27FC236}">
                <a16:creationId xmlns:a16="http://schemas.microsoft.com/office/drawing/2014/main" id="{AAB1C722-101C-4D66-830D-B1A1072AC69B}"/>
              </a:ext>
            </a:extLst>
          </p:cNvPr>
          <p:cNvSpPr txBox="1">
            <a:spLocks noChangeArrowheads="1"/>
          </p:cNvSpPr>
          <p:nvPr/>
        </p:nvSpPr>
        <p:spPr bwMode="auto">
          <a:xfrm>
            <a:off x="449816" y="1006806"/>
            <a:ext cx="2700337" cy="1101190"/>
          </a:xfrm>
          <a:prstGeom prst="rect">
            <a:avLst/>
          </a:prstGeom>
          <a:noFill/>
          <a:ln w="9525">
            <a:noFill/>
            <a:miter lim="800000"/>
            <a:headEnd/>
            <a:tailEnd/>
          </a:ln>
          <a:effectLst/>
        </p:spPr>
        <p:txBody>
          <a:bodyPr/>
          <a:lstStyle>
            <a:lvl1pPr>
              <a:defRPr sz="2200" b="1">
                <a:solidFill>
                  <a:srgbClr val="999999"/>
                </a:solidFill>
                <a:latin typeface="Arial" panose="020B0604020202020204" pitchFamily="34" charset="0"/>
              </a:defRPr>
            </a:lvl1pPr>
            <a:lvl2pPr marL="742950" indent="-285750">
              <a:defRPr sz="2200" b="1">
                <a:solidFill>
                  <a:srgbClr val="999999"/>
                </a:solidFill>
                <a:latin typeface="Arial" panose="020B0604020202020204" pitchFamily="34" charset="0"/>
              </a:defRPr>
            </a:lvl2pPr>
            <a:lvl3pPr marL="1143000" indent="-228600">
              <a:defRPr sz="2200" b="1">
                <a:solidFill>
                  <a:srgbClr val="999999"/>
                </a:solidFill>
                <a:latin typeface="Arial" panose="020B0604020202020204" pitchFamily="34" charset="0"/>
              </a:defRPr>
            </a:lvl3pPr>
            <a:lvl4pPr marL="1600200" indent="-228600">
              <a:defRPr sz="2200" b="1">
                <a:solidFill>
                  <a:srgbClr val="999999"/>
                </a:solidFill>
                <a:latin typeface="Arial" panose="020B0604020202020204" pitchFamily="34" charset="0"/>
              </a:defRPr>
            </a:lvl4pPr>
            <a:lvl5pPr marL="2057400" indent="-228600">
              <a:defRPr sz="2200" b="1">
                <a:solidFill>
                  <a:srgbClr val="999999"/>
                </a:solidFill>
                <a:latin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Pct val="100000"/>
              <a:buFontTx/>
              <a:buNone/>
              <a:tabLst/>
              <a:defRPr/>
            </a:pPr>
            <a:endParaRPr kumimoji="0" lang="fr-FR" alt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685800" rtl="0" eaLnBrk="0" fontAlgn="base" latinLnBrk="0" hangingPunct="0">
              <a:lnSpc>
                <a:spcPct val="100000"/>
              </a:lnSpc>
              <a:spcBef>
                <a:spcPct val="0"/>
              </a:spcBef>
              <a:spcAft>
                <a:spcPct val="0"/>
              </a:spcAft>
              <a:buClrTx/>
              <a:buSzPct val="100000"/>
              <a:buFontTx/>
              <a:buNone/>
              <a:tabLst/>
              <a:defRPr/>
            </a:pPr>
            <a:endPar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platzhalter 5">
            <a:extLst>
              <a:ext uri="{FF2B5EF4-FFF2-40B4-BE49-F238E27FC236}">
                <a16:creationId xmlns:a16="http://schemas.microsoft.com/office/drawing/2014/main" id="{EA3D4DAF-78F7-455A-B029-000BB0D835A9}"/>
              </a:ext>
            </a:extLst>
          </p:cNvPr>
          <p:cNvSpPr>
            <a:spLocks noGrp="1"/>
          </p:cNvSpPr>
          <p:nvPr>
            <p:ph type="body" sz="quarter" idx="17"/>
          </p:nvPr>
        </p:nvSpPr>
        <p:spPr>
          <a:xfrm>
            <a:off x="460374" y="2459959"/>
            <a:ext cx="2644776" cy="659254"/>
          </a:xfrm>
        </p:spPr>
        <p:txBody>
          <a:bodyPr/>
          <a:lstStyle/>
          <a:p>
            <a:r>
              <a:rPr lang="de-DE" sz="1200" dirty="0"/>
              <a:t>01 2020 – 12 2022</a:t>
            </a:r>
          </a:p>
          <a:p>
            <a:r>
              <a:rPr lang="de-DE" sz="1200" dirty="0"/>
              <a:t>Volume:   480 000 </a:t>
            </a:r>
            <a:r>
              <a:rPr lang="de-DE" sz="1200" dirty="0" err="1"/>
              <a:t>euros</a:t>
            </a:r>
            <a:r>
              <a:rPr lang="de-DE" sz="1200" dirty="0"/>
              <a:t> </a:t>
            </a:r>
          </a:p>
          <a:p>
            <a:r>
              <a:rPr lang="de-DE" sz="1200" dirty="0"/>
              <a:t>Public:     200 000 </a:t>
            </a:r>
            <a:r>
              <a:rPr lang="de-DE" sz="1200" dirty="0" err="1"/>
              <a:t>euros</a:t>
            </a:r>
            <a:endParaRPr lang="de-DE" sz="1200" dirty="0"/>
          </a:p>
          <a:p>
            <a:endParaRPr lang="de-DE" sz="1200" dirty="0"/>
          </a:p>
        </p:txBody>
      </p:sp>
      <p:sp>
        <p:nvSpPr>
          <p:cNvPr id="5" name="Textplatzhalter 4">
            <a:extLst>
              <a:ext uri="{FF2B5EF4-FFF2-40B4-BE49-F238E27FC236}">
                <a16:creationId xmlns:a16="http://schemas.microsoft.com/office/drawing/2014/main" id="{3FE4A5F1-251A-4149-AE17-2F370E09A239}"/>
              </a:ext>
            </a:extLst>
          </p:cNvPr>
          <p:cNvSpPr>
            <a:spLocks noGrp="1"/>
          </p:cNvSpPr>
          <p:nvPr>
            <p:ph type="body" sz="quarter" idx="18"/>
          </p:nvPr>
        </p:nvSpPr>
        <p:spPr/>
        <p:txBody>
          <a:bodyPr/>
          <a:lstStyle/>
          <a:p>
            <a:r>
              <a:rPr lang="de-DE" sz="1400" dirty="0">
                <a:solidFill>
                  <a:srgbClr val="C00000"/>
                </a:solidFill>
              </a:rPr>
              <a:t>Cameroon - 2</a:t>
            </a:r>
          </a:p>
        </p:txBody>
      </p:sp>
      <p:sp>
        <p:nvSpPr>
          <p:cNvPr id="15" name="Rectangle 15">
            <a:extLst>
              <a:ext uri="{FF2B5EF4-FFF2-40B4-BE49-F238E27FC236}">
                <a16:creationId xmlns:a16="http://schemas.microsoft.com/office/drawing/2014/main" id="{40FEF973-1543-4915-BA8E-489EF7C026A7}"/>
              </a:ext>
            </a:extLst>
          </p:cNvPr>
          <p:cNvSpPr txBox="1">
            <a:spLocks noChangeArrowheads="1"/>
          </p:cNvSpPr>
          <p:nvPr/>
        </p:nvSpPr>
        <p:spPr bwMode="auto">
          <a:xfrm>
            <a:off x="404813" y="1217890"/>
            <a:ext cx="2644776" cy="1218678"/>
          </a:xfrm>
          <a:prstGeom prst="rect">
            <a:avLst/>
          </a:prstGeom>
          <a:noFill/>
          <a:ln w="9525">
            <a:noFill/>
            <a:miter lim="800000"/>
            <a:headEnd/>
            <a:tailEnd/>
          </a:ln>
          <a:effectLst/>
        </p:spPr>
        <p:txBody>
          <a:bodyPr/>
          <a:lstStyle>
            <a:lvl1pPr>
              <a:defRPr sz="2200" b="1">
                <a:solidFill>
                  <a:srgbClr val="999999"/>
                </a:solidFill>
                <a:latin typeface="Arial" panose="020B0604020202020204" pitchFamily="34" charset="0"/>
              </a:defRPr>
            </a:lvl1pPr>
            <a:lvl2pPr marL="742950" indent="-285750">
              <a:defRPr sz="2200" b="1">
                <a:solidFill>
                  <a:srgbClr val="999999"/>
                </a:solidFill>
                <a:latin typeface="Arial" panose="020B0604020202020204" pitchFamily="34" charset="0"/>
              </a:defRPr>
            </a:lvl2pPr>
            <a:lvl3pPr marL="1143000" indent="-228600">
              <a:defRPr sz="2200" b="1">
                <a:solidFill>
                  <a:srgbClr val="999999"/>
                </a:solidFill>
                <a:latin typeface="Arial" panose="020B0604020202020204" pitchFamily="34" charset="0"/>
              </a:defRPr>
            </a:lvl3pPr>
            <a:lvl4pPr marL="1600200" indent="-228600">
              <a:defRPr sz="2200" b="1">
                <a:solidFill>
                  <a:srgbClr val="999999"/>
                </a:solidFill>
                <a:latin typeface="Arial" panose="020B0604020202020204" pitchFamily="34" charset="0"/>
              </a:defRPr>
            </a:lvl4pPr>
            <a:lvl5pPr marL="2057400" indent="-228600">
              <a:defRPr sz="2200" b="1">
                <a:solidFill>
                  <a:srgbClr val="999999"/>
                </a:solidFill>
                <a:latin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Entreprise + partenaire tiers</a:t>
            </a:r>
          </a:p>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200" b="1" i="0" u="none" strike="noStrike" kern="1200" cap="none" spc="0" normalizeH="0" baseline="0" noProof="0" dirty="0">
                <a:ln>
                  <a:noFill/>
                </a:ln>
                <a:solidFill>
                  <a:srgbClr val="386477"/>
                </a:solidFill>
                <a:effectLst/>
                <a:uLnTx/>
                <a:uFillTx/>
                <a:latin typeface="Arial" panose="020B0604020202020204" pitchFamily="34" charset="0"/>
                <a:ea typeface="+mn-ea"/>
                <a:cs typeface="+mn-cs"/>
              </a:rPr>
              <a:t>RINGO SA </a:t>
            </a:r>
            <a:r>
              <a:rPr kumimoji="0" lang="fr-FR" altLang="fr-FR" sz="1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(entreprise)</a:t>
            </a:r>
            <a:endParaRPr kumimoji="0" lang="fr-FR" altLang="fr-FR" sz="1200" b="1" i="0" u="none" strike="noStrike" kern="1200" cap="none" spc="0" normalizeH="0" baseline="0" noProof="0" dirty="0">
              <a:ln>
                <a:noFill/>
              </a:ln>
              <a:solidFill>
                <a:srgbClr val="386477"/>
              </a:solidFill>
              <a:effectLst/>
              <a:uLnTx/>
              <a:uFillTx/>
              <a:latin typeface="Arial" panose="020B0604020202020204" pitchFamily="34" charset="0"/>
              <a:ea typeface="+mn-ea"/>
              <a:cs typeface="+mn-cs"/>
            </a:endParaRPr>
          </a:p>
          <a:p>
            <a:pPr marL="171450" marR="0" lvl="0" indent="-171450" algn="l" defTabSz="685800" rtl="0" eaLnBrk="0" fontAlgn="base" latinLnBrk="0" hangingPunct="0">
              <a:lnSpc>
                <a:spcPct val="100000"/>
              </a:lnSpc>
              <a:spcBef>
                <a:spcPct val="0"/>
              </a:spcBef>
              <a:spcAft>
                <a:spcPct val="0"/>
              </a:spcAft>
              <a:buClrTx/>
              <a:buSzPct val="100000"/>
              <a:buFont typeface="Wingdings" panose="05000000000000000000" pitchFamily="2" charset="2"/>
              <a:buChar char="§"/>
              <a:tabLst/>
              <a:defRPr/>
            </a:pPr>
            <a:r>
              <a:rPr kumimoji="0" lang="fr-FR" altLang="fr-FR" sz="1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Fondation AD </a:t>
            </a:r>
            <a:r>
              <a:rPr kumimoji="0" lang="fr-FR" altLang="fr-FR" sz="1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Lucem</a:t>
            </a:r>
            <a:r>
              <a:rPr kumimoji="0" lang="fr-FR" altLang="fr-FR" sz="1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p>
          <a:p>
            <a:pPr marL="171450" marR="0" lvl="0" indent="-171450" algn="l" defTabSz="685800" rtl="0" eaLnBrk="0" fontAlgn="base" latinLnBrk="0" hangingPunct="0">
              <a:lnSpc>
                <a:spcPct val="100000"/>
              </a:lnSpc>
              <a:spcBef>
                <a:spcPct val="0"/>
              </a:spcBef>
              <a:spcAft>
                <a:spcPct val="0"/>
              </a:spcAft>
              <a:buClrTx/>
              <a:buSzPct val="100000"/>
              <a:buFont typeface="Wingdings" panose="05000000000000000000" pitchFamily="2" charset="2"/>
              <a:buChar char="§"/>
              <a:tabLst/>
              <a:defRPr/>
            </a:pPr>
            <a:r>
              <a:rPr kumimoji="0" lang="fr-FR" altLang="fr-FR" sz="1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Fonds </a:t>
            </a:r>
            <a:r>
              <a:rPr kumimoji="0" lang="fr-FR" altLang="fr-FR" sz="1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Regional</a:t>
            </a:r>
            <a:r>
              <a:rPr kumimoji="0" lang="fr-FR" altLang="fr-FR" sz="1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pour la santé de la région de l’Ouest</a:t>
            </a:r>
          </a:p>
          <a:p>
            <a:pPr marL="0" marR="0" lvl="0" indent="0" algn="l" defTabSz="685800" rtl="0" eaLnBrk="0" fontAlgn="base" latinLnBrk="0" hangingPunct="0">
              <a:lnSpc>
                <a:spcPct val="100000"/>
              </a:lnSpc>
              <a:spcBef>
                <a:spcPct val="0"/>
              </a:spcBef>
              <a:spcAft>
                <a:spcPct val="0"/>
              </a:spcAft>
              <a:buClrTx/>
              <a:buSzPct val="100000"/>
              <a:buFontTx/>
              <a:buNone/>
              <a:tabLst/>
              <a:defRPr/>
            </a:pPr>
            <a:r>
              <a:rPr kumimoji="0" lang="fr-FR"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prestataires de soins de santé)</a:t>
            </a:r>
          </a:p>
          <a:p>
            <a:pPr marL="0" marR="0" lvl="0" indent="0" algn="l" defTabSz="685800" rtl="0" eaLnBrk="0" fontAlgn="base" latinLnBrk="0" hangingPunct="0">
              <a:lnSpc>
                <a:spcPct val="100000"/>
              </a:lnSpc>
              <a:spcBef>
                <a:spcPct val="0"/>
              </a:spcBef>
              <a:spcAft>
                <a:spcPct val="0"/>
              </a:spcAft>
              <a:buClrTx/>
              <a:buSzPct val="100000"/>
              <a:buFontTx/>
              <a:buNone/>
              <a:tabLst/>
              <a:defRPr/>
            </a:pPr>
            <a:endPar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feld 6">
            <a:extLst>
              <a:ext uri="{FF2B5EF4-FFF2-40B4-BE49-F238E27FC236}">
                <a16:creationId xmlns:a16="http://schemas.microsoft.com/office/drawing/2014/main" id="{9005CFE9-5D40-4CEF-B42E-7422EC70256F}"/>
              </a:ext>
            </a:extLst>
          </p:cNvPr>
          <p:cNvSpPr txBox="1"/>
          <p:nvPr/>
        </p:nvSpPr>
        <p:spPr>
          <a:xfrm>
            <a:off x="449816" y="3035505"/>
            <a:ext cx="2655334" cy="276999"/>
          </a:xfrm>
          <a:prstGeom prst="rect">
            <a:avLst/>
          </a:prstGeom>
          <a:solidFill>
            <a:schemeClr val="bg2">
              <a:lumMod val="5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white"/>
                </a:solidFill>
                <a:effectLst/>
                <a:uLnTx/>
                <a:uFillTx/>
                <a:latin typeface="Arial"/>
                <a:ea typeface="+mn-ea"/>
                <a:cs typeface="+mn-cs"/>
              </a:rPr>
              <a:t>Partenaire</a:t>
            </a:r>
            <a:r>
              <a:rPr kumimoji="0" lang="de-DE" sz="1200" b="0" i="0" u="none" strike="noStrike" kern="1200" cap="none" spc="0" normalizeH="0" baseline="0" noProof="0" dirty="0">
                <a:ln>
                  <a:noFill/>
                </a:ln>
                <a:solidFill>
                  <a:prstClr val="white"/>
                </a:solidFill>
                <a:effectLst/>
                <a:uLnTx/>
                <a:uFillTx/>
                <a:latin typeface="Arial"/>
                <a:ea typeface="+mn-ea"/>
                <a:cs typeface="+mn-cs"/>
              </a:rPr>
              <a:t> </a:t>
            </a:r>
            <a:r>
              <a:rPr kumimoji="0" lang="de-DE" sz="1200" b="0" i="0" u="none" strike="noStrike" kern="1200" cap="none" spc="0" normalizeH="0" baseline="0" noProof="0" dirty="0" err="1">
                <a:ln>
                  <a:noFill/>
                </a:ln>
                <a:solidFill>
                  <a:prstClr val="white"/>
                </a:solidFill>
                <a:effectLst/>
                <a:uLnTx/>
                <a:uFillTx/>
                <a:latin typeface="Arial"/>
                <a:ea typeface="+mn-ea"/>
                <a:cs typeface="+mn-cs"/>
              </a:rPr>
              <a:t>tiers</a:t>
            </a:r>
            <a:r>
              <a:rPr kumimoji="0" lang="de-DE" sz="1200" b="0" i="0" u="none" strike="noStrike" kern="1200" cap="none" spc="0" normalizeH="0" baseline="0" noProof="0" dirty="0">
                <a:ln>
                  <a:noFill/>
                </a:ln>
                <a:solidFill>
                  <a:prstClr val="white"/>
                </a:solidFill>
                <a:effectLst/>
                <a:uLnTx/>
                <a:uFillTx/>
                <a:latin typeface="Arial"/>
                <a:ea typeface="+mn-ea"/>
                <a:cs typeface="+mn-cs"/>
              </a:rPr>
              <a:t>: 80 000 </a:t>
            </a:r>
            <a:r>
              <a:rPr kumimoji="0" lang="de-DE" sz="1200" b="0" i="0" u="none" strike="noStrike" kern="1200" cap="none" spc="0" normalizeH="0" baseline="0" noProof="0" dirty="0" err="1">
                <a:ln>
                  <a:noFill/>
                </a:ln>
                <a:solidFill>
                  <a:prstClr val="white"/>
                </a:solidFill>
                <a:effectLst/>
                <a:uLnTx/>
                <a:uFillTx/>
                <a:latin typeface="Arial"/>
                <a:ea typeface="+mn-ea"/>
                <a:cs typeface="+mn-cs"/>
              </a:rPr>
              <a:t>euros</a:t>
            </a:r>
            <a:endParaRPr kumimoji="0" lang="de-DE"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Grafik 7">
            <a:extLst>
              <a:ext uri="{FF2B5EF4-FFF2-40B4-BE49-F238E27FC236}">
                <a16:creationId xmlns:a16="http://schemas.microsoft.com/office/drawing/2014/main" id="{1FD1450F-4D37-4C00-B55A-C4DB9C23DD04}"/>
              </a:ext>
            </a:extLst>
          </p:cNvPr>
          <p:cNvPicPr>
            <a:picLocks noChangeAspect="1"/>
          </p:cNvPicPr>
          <p:nvPr/>
        </p:nvPicPr>
        <p:blipFill>
          <a:blip r:embed="rId4"/>
          <a:stretch>
            <a:fillRect/>
          </a:stretch>
        </p:blipFill>
        <p:spPr>
          <a:xfrm>
            <a:off x="460374" y="3418076"/>
            <a:ext cx="2644776" cy="1214090"/>
          </a:xfrm>
          <a:prstGeom prst="rect">
            <a:avLst/>
          </a:prstGeom>
        </p:spPr>
      </p:pic>
    </p:spTree>
    <p:extLst>
      <p:ext uri="{BB962C8B-B14F-4D97-AF65-F5344CB8AC3E}">
        <p14:creationId xmlns:p14="http://schemas.microsoft.com/office/powerpoint/2010/main" val="2364165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3"/>
          </p:nvPr>
        </p:nvSpPr>
        <p:spPr/>
        <p:txBody>
          <a:bodyPr/>
          <a:lstStyle/>
          <a:p>
            <a:pPr marL="285750" indent="-285750">
              <a:spcBef>
                <a:spcPts val="450"/>
              </a:spcBef>
              <a:spcAft>
                <a:spcPts val="900"/>
              </a:spcAft>
              <a:buFont typeface="Arial" panose="020B0604020202020204" pitchFamily="34" charset="0"/>
              <a:buChar char="•"/>
            </a:pPr>
            <a:endParaRPr lang="de-DE" sz="1600" b="1" kern="1200" dirty="0">
              <a:solidFill>
                <a:srgbClr val="A20000"/>
              </a:solidFill>
              <a:latin typeface="+mj-lt"/>
              <a:cs typeface="Arial" panose="020B0604020202020204" pitchFamily="34" charset="0"/>
            </a:endParaRPr>
          </a:p>
          <a:p>
            <a:pPr marL="285750" indent="-285750">
              <a:spcBef>
                <a:spcPts val="450"/>
              </a:spcBef>
              <a:spcAft>
                <a:spcPts val="900"/>
              </a:spcAft>
              <a:buFont typeface="Arial" panose="020B0604020202020204" pitchFamily="34" charset="0"/>
              <a:buChar char="•"/>
            </a:pPr>
            <a:r>
              <a:rPr lang="de-DE" sz="1600" b="1" kern="1200" dirty="0">
                <a:solidFill>
                  <a:srgbClr val="A20000"/>
                </a:solidFill>
                <a:latin typeface="+mj-lt"/>
                <a:cs typeface="Arial" panose="020B0604020202020204" pitchFamily="34" charset="0"/>
              </a:rPr>
              <a:t>Intérêt </a:t>
            </a:r>
            <a:r>
              <a:rPr lang="de-DE" sz="1600" b="1" kern="1200" dirty="0" err="1">
                <a:solidFill>
                  <a:srgbClr val="A20000"/>
                </a:solidFill>
                <a:latin typeface="+mj-lt"/>
                <a:cs typeface="Arial" panose="020B0604020202020204" pitchFamily="34" charset="0"/>
              </a:rPr>
              <a:t>commercial</a:t>
            </a:r>
            <a:r>
              <a:rPr lang="de-DE" sz="1600" b="1" kern="1200" dirty="0">
                <a:solidFill>
                  <a:srgbClr val="A20000"/>
                </a:solidFill>
                <a:latin typeface="+mj-lt"/>
                <a:cs typeface="Arial" panose="020B0604020202020204" pitchFamily="34" charset="0"/>
              </a:rPr>
              <a:t> du </a:t>
            </a:r>
            <a:r>
              <a:rPr lang="de-DE" sz="1600" b="1" kern="1200" dirty="0" err="1">
                <a:solidFill>
                  <a:srgbClr val="A20000"/>
                </a:solidFill>
                <a:latin typeface="+mj-lt"/>
                <a:cs typeface="Arial" panose="020B0604020202020204" pitchFamily="34" charset="0"/>
              </a:rPr>
              <a:t>partenaire</a:t>
            </a:r>
            <a:r>
              <a:rPr lang="de-DE" sz="1600" b="1" kern="1200" dirty="0">
                <a:solidFill>
                  <a:srgbClr val="A20000"/>
                </a:solidFill>
                <a:latin typeface="+mj-lt"/>
                <a:cs typeface="Arial" panose="020B0604020202020204" pitchFamily="34" charset="0"/>
              </a:rPr>
              <a:t> </a:t>
            </a:r>
            <a:r>
              <a:rPr lang="de-DE" sz="1600" b="1" kern="1200" dirty="0" err="1">
                <a:solidFill>
                  <a:srgbClr val="A20000"/>
                </a:solidFill>
                <a:latin typeface="+mj-lt"/>
                <a:cs typeface="Arial" panose="020B0604020202020204" pitchFamily="34" charset="0"/>
              </a:rPr>
              <a:t>privé</a:t>
            </a:r>
            <a:endParaRPr lang="de-DE" sz="1600" b="1" dirty="0">
              <a:solidFill>
                <a:srgbClr val="A20000"/>
              </a:solidFill>
              <a:latin typeface="+mj-lt"/>
              <a:cs typeface="Arial" panose="020B0604020202020204" pitchFamily="34" charset="0"/>
            </a:endParaRPr>
          </a:p>
          <a:p>
            <a:pPr marL="285750" indent="-285750">
              <a:spcBef>
                <a:spcPts val="450"/>
              </a:spcBef>
              <a:spcAft>
                <a:spcPts val="900"/>
              </a:spcAft>
              <a:buFont typeface="Arial" panose="020B0604020202020204" pitchFamily="34" charset="0"/>
              <a:buChar char="•"/>
            </a:pPr>
            <a:r>
              <a:rPr lang="fr-FR" sz="1600" b="1" kern="1200" dirty="0">
                <a:solidFill>
                  <a:srgbClr val="A20000"/>
                </a:solidFill>
                <a:latin typeface="+mj-lt"/>
                <a:cs typeface="Arial" panose="020B0604020202020204" pitchFamily="34" charset="0"/>
              </a:rPr>
              <a:t>Durabilité</a:t>
            </a:r>
          </a:p>
          <a:p>
            <a:pPr marL="285750" indent="-285750">
              <a:spcBef>
                <a:spcPts val="450"/>
              </a:spcBef>
              <a:spcAft>
                <a:spcPts val="900"/>
              </a:spcAft>
              <a:buFont typeface="Arial" panose="020B0604020202020204" pitchFamily="34" charset="0"/>
              <a:buChar char="•"/>
            </a:pPr>
            <a:r>
              <a:rPr lang="fr-FR" sz="1600" b="1" dirty="0">
                <a:solidFill>
                  <a:schemeClr val="accent1">
                    <a:lumMod val="75000"/>
                  </a:schemeClr>
                </a:solidFill>
                <a:latin typeface="+mj-lt"/>
                <a:cs typeface="Arial" panose="020B0604020202020204" pitchFamily="34" charset="0"/>
              </a:rPr>
              <a:t>Caractère volontaire</a:t>
            </a:r>
            <a:endParaRPr lang="fr-FR" sz="1600" dirty="0">
              <a:latin typeface="+mj-lt"/>
              <a:cs typeface="Arial" panose="020B0604020202020204" pitchFamily="34" charset="0"/>
            </a:endParaRPr>
          </a:p>
          <a:p>
            <a:pPr marL="285750" indent="-285750">
              <a:spcBef>
                <a:spcPts val="450"/>
              </a:spcBef>
              <a:spcAft>
                <a:spcPts val="900"/>
              </a:spcAft>
              <a:buFont typeface="Arial" panose="020B0604020202020204" pitchFamily="34" charset="0"/>
              <a:buChar char="•"/>
            </a:pPr>
            <a:r>
              <a:rPr lang="fr-FR" sz="1600" b="1" dirty="0">
                <a:solidFill>
                  <a:schemeClr val="accent1">
                    <a:lumMod val="75000"/>
                  </a:schemeClr>
                </a:solidFill>
                <a:latin typeface="+mj-lt"/>
                <a:cs typeface="Arial" panose="020B0604020202020204" pitchFamily="34" charset="0"/>
              </a:rPr>
              <a:t>Complémentarité</a:t>
            </a:r>
          </a:p>
          <a:p>
            <a:pPr marL="285750" indent="-285750">
              <a:spcBef>
                <a:spcPts val="450"/>
              </a:spcBef>
              <a:spcAft>
                <a:spcPts val="900"/>
              </a:spcAft>
              <a:buFont typeface="Arial" panose="020B0604020202020204" pitchFamily="34" charset="0"/>
              <a:buChar char="•"/>
            </a:pPr>
            <a:r>
              <a:rPr lang="fr-FR" sz="1600" b="1" dirty="0">
                <a:solidFill>
                  <a:schemeClr val="accent1">
                    <a:lumMod val="75000"/>
                  </a:schemeClr>
                </a:solidFill>
                <a:latin typeface="+mj-lt"/>
                <a:cs typeface="Arial" panose="020B0604020202020204" pitchFamily="34" charset="0"/>
              </a:rPr>
              <a:t>Groupe cible</a:t>
            </a:r>
            <a:r>
              <a:rPr lang="fr-FR" sz="1600" dirty="0">
                <a:solidFill>
                  <a:schemeClr val="tx1"/>
                </a:solidFill>
                <a:latin typeface="+mj-lt"/>
                <a:cs typeface="Arial" panose="020B0604020202020204" pitchFamily="34" charset="0"/>
              </a:rPr>
              <a:t> au-delà des employés de l'entreprise elle-même</a:t>
            </a:r>
          </a:p>
          <a:p>
            <a:pPr>
              <a:spcBef>
                <a:spcPts val="450"/>
              </a:spcBef>
              <a:spcAft>
                <a:spcPts val="900"/>
              </a:spcAft>
            </a:pPr>
            <a:endParaRPr lang="fr-FR" dirty="0">
              <a:solidFill>
                <a:schemeClr val="accent1"/>
              </a:solidFill>
              <a:latin typeface="+mj-lt"/>
              <a:cs typeface="Arial" panose="020B0604020202020204" pitchFamily="34" charset="0"/>
            </a:endParaRPr>
          </a:p>
          <a:p>
            <a:pPr eaLnBrk="0" hangingPunct="0">
              <a:spcBef>
                <a:spcPct val="0"/>
              </a:spcBef>
              <a:spcAft>
                <a:spcPct val="0"/>
              </a:spcAft>
              <a:buClrTx/>
              <a:buSzPct val="100000"/>
              <a:tabLst/>
            </a:pPr>
            <a:endParaRPr lang="fr-FR" altLang="fr-FR" dirty="0">
              <a:solidFill>
                <a:srgbClr val="000000"/>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dirty="0" err="1"/>
              <a:t>Critères</a:t>
            </a:r>
            <a:r>
              <a:rPr lang="de-DE" dirty="0"/>
              <a:t> de develoPPP.de </a:t>
            </a:r>
            <a:r>
              <a:rPr lang="de-DE" dirty="0" err="1"/>
              <a:t>pour</a:t>
            </a:r>
            <a:r>
              <a:rPr lang="de-DE" dirty="0"/>
              <a:t> </a:t>
            </a:r>
            <a:r>
              <a:rPr lang="de-DE" dirty="0" err="1"/>
              <a:t>sélectionner</a:t>
            </a:r>
            <a:r>
              <a:rPr lang="de-DE" dirty="0"/>
              <a:t> des </a:t>
            </a:r>
            <a:r>
              <a:rPr lang="de-DE" dirty="0" err="1"/>
              <a:t>projets</a:t>
            </a:r>
            <a:endParaRPr lang="de-DE" dirty="0"/>
          </a:p>
        </p:txBody>
      </p:sp>
      <p:sp>
        <p:nvSpPr>
          <p:cNvPr id="4" name="Foliennummernplatzhalter 3"/>
          <p:cNvSpPr>
            <a:spLocks noGrp="1"/>
          </p:cNvSpPr>
          <p:nvPr>
            <p:ph type="sldNum" sz="quarter" idx="12"/>
          </p:nvPr>
        </p:nvSpPr>
        <p:spPr/>
        <p:txBody>
          <a:bodyPr/>
          <a:lstStyle/>
          <a:p>
            <a:pPr eaLnBrk="0" fontAlgn="base" hangingPunct="0">
              <a:spcBef>
                <a:spcPct val="0"/>
              </a:spcBef>
              <a:spcAft>
                <a:spcPct val="0"/>
              </a:spcAft>
              <a:defRPr/>
            </a:pPr>
            <a:fld id="{063C0338-92C5-49A0-A050-446A1E28AE21}" type="slidenum">
              <a:rPr lang="de-DE" b="1" spc="0">
                <a:solidFill>
                  <a:srgbClr val="000000">
                    <a:tint val="75000"/>
                  </a:srgbClr>
                </a:solidFill>
                <a:latin typeface="Arial" charset="0"/>
                <a:cs typeface="+mn-cs"/>
              </a:rPr>
              <a:pPr eaLnBrk="0" fontAlgn="base" hangingPunct="0">
                <a:spcBef>
                  <a:spcPct val="0"/>
                </a:spcBef>
                <a:spcAft>
                  <a:spcPct val="0"/>
                </a:spcAft>
                <a:defRPr/>
              </a:pPr>
              <a:t>21</a:t>
            </a:fld>
            <a:endParaRPr lang="de-DE" b="1" spc="0" dirty="0">
              <a:solidFill>
                <a:srgbClr val="000000">
                  <a:tint val="75000"/>
                </a:srgbClr>
              </a:solidFill>
              <a:latin typeface="Arial" charset="0"/>
              <a:cs typeface="+mn-cs"/>
            </a:endParaRPr>
          </a:p>
        </p:txBody>
      </p:sp>
      <p:sp>
        <p:nvSpPr>
          <p:cNvPr id="7" name="Rechteck 6">
            <a:extLst>
              <a:ext uri="{FF2B5EF4-FFF2-40B4-BE49-F238E27FC236}">
                <a16:creationId xmlns:a16="http://schemas.microsoft.com/office/drawing/2014/main" id="{6D408710-3F62-49DF-840D-C4A56D11924F}"/>
              </a:ext>
            </a:extLst>
          </p:cNvPr>
          <p:cNvSpPr/>
          <p:nvPr/>
        </p:nvSpPr>
        <p:spPr>
          <a:xfrm>
            <a:off x="4476301" y="2410168"/>
            <a:ext cx="216726" cy="248209"/>
          </a:xfrm>
          <a:prstGeom prst="rect">
            <a:avLst/>
          </a:prstGeom>
        </p:spPr>
        <p:txBody>
          <a:bodyPr wrap="none">
            <a:spAutoFit/>
          </a:bodyPr>
          <a:lstStyle/>
          <a:p>
            <a:r>
              <a:rPr lang="de-DE" sz="1013" dirty="0">
                <a:solidFill>
                  <a:srgbClr val="000000"/>
                </a:solidFill>
                <a:latin typeface="Times New Roman" panose="02020603050405020304" pitchFamily="18" charset="0"/>
              </a:rPr>
              <a:t> </a:t>
            </a:r>
            <a:endParaRPr lang="de-DE" sz="1013" dirty="0"/>
          </a:p>
        </p:txBody>
      </p:sp>
      <p:sp>
        <p:nvSpPr>
          <p:cNvPr id="5" name="Datumsplatzhalter 4">
            <a:extLst>
              <a:ext uri="{FF2B5EF4-FFF2-40B4-BE49-F238E27FC236}">
                <a16:creationId xmlns:a16="http://schemas.microsoft.com/office/drawing/2014/main" id="{D413210C-4DAE-4751-A3F4-15503EEFA974}"/>
              </a:ext>
            </a:extLst>
          </p:cNvPr>
          <p:cNvSpPr>
            <a:spLocks noGrp="1"/>
          </p:cNvSpPr>
          <p:nvPr>
            <p:ph type="dt" sz="half" idx="11"/>
          </p:nvPr>
        </p:nvSpPr>
        <p:spPr/>
        <p:txBody>
          <a:bodyPr/>
          <a:lstStyle/>
          <a:p>
            <a:fld id="{7352C0C5-F819-47F1-9A71-C73C90D91F3F}" type="datetime1">
              <a:rPr lang="fr-FR" smtClean="0"/>
              <a:t>20/02/2020</a:t>
            </a:fld>
            <a:endParaRPr lang="de-DE" dirty="0"/>
          </a:p>
        </p:txBody>
      </p:sp>
      <p:pic>
        <p:nvPicPr>
          <p:cNvPr id="6" name="Grafik 5">
            <a:extLst>
              <a:ext uri="{FF2B5EF4-FFF2-40B4-BE49-F238E27FC236}">
                <a16:creationId xmlns:a16="http://schemas.microsoft.com/office/drawing/2014/main" id="{1AE925DF-0A1A-4110-A7AA-8C096DA5167D}"/>
              </a:ext>
            </a:extLst>
          </p:cNvPr>
          <p:cNvPicPr>
            <a:picLocks noChangeAspect="1"/>
          </p:cNvPicPr>
          <p:nvPr/>
        </p:nvPicPr>
        <p:blipFill>
          <a:blip r:embed="rId3"/>
          <a:stretch>
            <a:fillRect/>
          </a:stretch>
        </p:blipFill>
        <p:spPr>
          <a:xfrm>
            <a:off x="7618198" y="4740439"/>
            <a:ext cx="932769" cy="371888"/>
          </a:xfrm>
          <a:prstGeom prst="rect">
            <a:avLst/>
          </a:prstGeom>
        </p:spPr>
      </p:pic>
    </p:spTree>
    <p:extLst>
      <p:ext uri="{BB962C8B-B14F-4D97-AF65-F5344CB8AC3E}">
        <p14:creationId xmlns:p14="http://schemas.microsoft.com/office/powerpoint/2010/main" val="1888415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E2244-5731-4B48-9AA2-7AC3C0D0CFAF}"/>
              </a:ext>
            </a:extLst>
          </p:cNvPr>
          <p:cNvSpPr>
            <a:spLocks noGrp="1"/>
          </p:cNvSpPr>
          <p:nvPr>
            <p:ph type="title"/>
          </p:nvPr>
        </p:nvSpPr>
        <p:spPr/>
        <p:txBody>
          <a:bodyPr/>
          <a:lstStyle/>
          <a:p>
            <a:r>
              <a:rPr lang="de-DE" altLang="fr-FR" kern="0" dirty="0">
                <a:solidFill>
                  <a:srgbClr val="000000"/>
                </a:solidFill>
                <a:cs typeface="Arial" panose="020B0604020202020204" pitchFamily="34" charset="0"/>
              </a:rPr>
              <a:t>Le </a:t>
            </a:r>
            <a:r>
              <a:rPr lang="de-DE" altLang="fr-FR" kern="0" dirty="0" err="1">
                <a:solidFill>
                  <a:srgbClr val="000000"/>
                </a:solidFill>
                <a:cs typeface="Arial" panose="020B0604020202020204" pitchFamily="34" charset="0"/>
              </a:rPr>
              <a:t>déroulement</a:t>
            </a:r>
            <a:r>
              <a:rPr lang="de-DE" altLang="fr-FR" kern="0" dirty="0">
                <a:solidFill>
                  <a:srgbClr val="000000"/>
                </a:solidFill>
                <a:cs typeface="Arial" panose="020B0604020202020204" pitchFamily="34" charset="0"/>
              </a:rPr>
              <a:t> </a:t>
            </a:r>
            <a:r>
              <a:rPr lang="de-DE" altLang="fr-FR" kern="0" dirty="0" err="1">
                <a:solidFill>
                  <a:srgbClr val="000000"/>
                </a:solidFill>
                <a:cs typeface="Arial" panose="020B0604020202020204" pitchFamily="34" charset="0"/>
              </a:rPr>
              <a:t>d‘un</a:t>
            </a:r>
            <a:r>
              <a:rPr lang="de-DE" altLang="fr-FR" kern="0" dirty="0">
                <a:solidFill>
                  <a:srgbClr val="000000"/>
                </a:solidFill>
                <a:cs typeface="Arial" panose="020B0604020202020204" pitchFamily="34" charset="0"/>
              </a:rPr>
              <a:t> </a:t>
            </a:r>
            <a:r>
              <a:rPr lang="de-DE" altLang="fr-FR" kern="0" dirty="0" err="1">
                <a:solidFill>
                  <a:srgbClr val="000000"/>
                </a:solidFill>
                <a:cs typeface="Arial" panose="020B0604020202020204" pitchFamily="34" charset="0"/>
              </a:rPr>
              <a:t>projet</a:t>
            </a:r>
            <a:r>
              <a:rPr lang="de-DE" altLang="fr-FR" kern="0" dirty="0">
                <a:solidFill>
                  <a:srgbClr val="000000"/>
                </a:solidFill>
                <a:cs typeface="Arial" panose="020B0604020202020204" pitchFamily="34" charset="0"/>
              </a:rPr>
              <a:t> develoPPP.de</a:t>
            </a:r>
            <a:endParaRPr lang="de-DE" dirty="0"/>
          </a:p>
        </p:txBody>
      </p:sp>
      <p:graphicFrame>
        <p:nvGraphicFramePr>
          <p:cNvPr id="4" name="Diagramm 3">
            <a:extLst>
              <a:ext uri="{FF2B5EF4-FFF2-40B4-BE49-F238E27FC236}">
                <a16:creationId xmlns:a16="http://schemas.microsoft.com/office/drawing/2014/main" id="{E9D63F72-107D-44E7-827E-3AAB3650CAA3}"/>
              </a:ext>
            </a:extLst>
          </p:cNvPr>
          <p:cNvGraphicFramePr/>
          <p:nvPr>
            <p:extLst>
              <p:ext uri="{D42A27DB-BD31-4B8C-83A1-F6EECF244321}">
                <p14:modId xmlns:p14="http://schemas.microsoft.com/office/powerpoint/2010/main" val="3849043809"/>
              </p:ext>
            </p:extLst>
          </p:nvPr>
        </p:nvGraphicFramePr>
        <p:xfrm>
          <a:off x="1350544" y="647875"/>
          <a:ext cx="6533147" cy="4042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feil: nach unten 8">
            <a:extLst>
              <a:ext uri="{FF2B5EF4-FFF2-40B4-BE49-F238E27FC236}">
                <a16:creationId xmlns:a16="http://schemas.microsoft.com/office/drawing/2014/main" id="{65C7FB2C-3343-403D-8057-22186EAD0F48}"/>
              </a:ext>
            </a:extLst>
          </p:cNvPr>
          <p:cNvSpPr/>
          <p:nvPr/>
        </p:nvSpPr>
        <p:spPr bwMode="auto">
          <a:xfrm rot="20190904">
            <a:off x="3331436" y="3439049"/>
            <a:ext cx="234616" cy="516233"/>
          </a:xfrm>
          <a:prstGeom prst="downArrow">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0" name="Rechteck 9">
            <a:extLst>
              <a:ext uri="{FF2B5EF4-FFF2-40B4-BE49-F238E27FC236}">
                <a16:creationId xmlns:a16="http://schemas.microsoft.com/office/drawing/2014/main" id="{EF7B1D02-1BB7-43D9-9143-F98BDFD3E16D}"/>
              </a:ext>
            </a:extLst>
          </p:cNvPr>
          <p:cNvSpPr/>
          <p:nvPr/>
        </p:nvSpPr>
        <p:spPr bwMode="auto">
          <a:xfrm>
            <a:off x="3329940" y="4094565"/>
            <a:ext cx="779867" cy="264076"/>
          </a:xfrm>
          <a:prstGeom prst="rect">
            <a:avLst/>
          </a:prstGeom>
          <a:solidFill>
            <a:schemeClr val="accent6">
              <a:lumMod val="9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eaLnBrk="0" fontAlgn="base" hangingPunct="0">
              <a:spcBef>
                <a:spcPct val="0"/>
              </a:spcBef>
              <a:spcAft>
                <a:spcPct val="0"/>
              </a:spcAft>
            </a:pPr>
            <a:r>
              <a:rPr lang="de-DE" sz="1050" dirty="0">
                <a:latin typeface="Arial" charset="0"/>
              </a:rPr>
              <a:t>BMZ</a:t>
            </a:r>
          </a:p>
        </p:txBody>
      </p:sp>
      <p:sp>
        <p:nvSpPr>
          <p:cNvPr id="11" name="Pfeil: nach rechts 10">
            <a:extLst>
              <a:ext uri="{FF2B5EF4-FFF2-40B4-BE49-F238E27FC236}">
                <a16:creationId xmlns:a16="http://schemas.microsoft.com/office/drawing/2014/main" id="{5FEB3613-D845-43B9-80AA-B5022D3CBEBB}"/>
              </a:ext>
            </a:extLst>
          </p:cNvPr>
          <p:cNvSpPr/>
          <p:nvPr/>
        </p:nvSpPr>
        <p:spPr bwMode="auto">
          <a:xfrm rot="18958048">
            <a:off x="3859670" y="3572077"/>
            <a:ext cx="604587" cy="250176"/>
          </a:xfrm>
          <a:prstGeom prst="rightArrow">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5" name="Textfeld 4">
            <a:extLst>
              <a:ext uri="{FF2B5EF4-FFF2-40B4-BE49-F238E27FC236}">
                <a16:creationId xmlns:a16="http://schemas.microsoft.com/office/drawing/2014/main" id="{0EEA64B5-1A02-4E5E-89F0-A6658B1110CD}"/>
              </a:ext>
            </a:extLst>
          </p:cNvPr>
          <p:cNvSpPr txBox="1"/>
          <p:nvPr/>
        </p:nvSpPr>
        <p:spPr>
          <a:xfrm>
            <a:off x="2326761" y="3578055"/>
            <a:ext cx="1028700" cy="369332"/>
          </a:xfrm>
          <a:prstGeom prst="rect">
            <a:avLst/>
          </a:prstGeom>
          <a:noFill/>
        </p:spPr>
        <p:txBody>
          <a:bodyPr wrap="square" rtlCol="0">
            <a:spAutoFit/>
          </a:bodyPr>
          <a:lstStyle/>
          <a:p>
            <a:r>
              <a:rPr lang="fr-FR" sz="900" dirty="0">
                <a:solidFill>
                  <a:srgbClr val="000000"/>
                </a:solidFill>
              </a:rPr>
              <a:t>GIZ les présente au BMZ</a:t>
            </a:r>
          </a:p>
        </p:txBody>
      </p:sp>
      <p:sp>
        <p:nvSpPr>
          <p:cNvPr id="6" name="Textfeld 5">
            <a:extLst>
              <a:ext uri="{FF2B5EF4-FFF2-40B4-BE49-F238E27FC236}">
                <a16:creationId xmlns:a16="http://schemas.microsoft.com/office/drawing/2014/main" id="{31BED61B-6306-496D-A7C4-30BF4FCE6A7A}"/>
              </a:ext>
            </a:extLst>
          </p:cNvPr>
          <p:cNvSpPr txBox="1"/>
          <p:nvPr/>
        </p:nvSpPr>
        <p:spPr>
          <a:xfrm>
            <a:off x="4161422" y="3677375"/>
            <a:ext cx="768699" cy="369332"/>
          </a:xfrm>
          <a:prstGeom prst="rect">
            <a:avLst/>
          </a:prstGeom>
          <a:noFill/>
        </p:spPr>
        <p:txBody>
          <a:bodyPr wrap="square" rtlCol="0">
            <a:spAutoFit/>
          </a:bodyPr>
          <a:lstStyle/>
          <a:p>
            <a:r>
              <a:rPr lang="de-DE" sz="900" dirty="0"/>
              <a:t>accepte le </a:t>
            </a:r>
            <a:r>
              <a:rPr lang="de-DE" sz="900" dirty="0" err="1"/>
              <a:t>projet</a:t>
            </a:r>
            <a:endParaRPr lang="de-DE" sz="900" dirty="0"/>
          </a:p>
        </p:txBody>
      </p:sp>
      <p:pic>
        <p:nvPicPr>
          <p:cNvPr id="7" name="Grafik 6">
            <a:extLst>
              <a:ext uri="{FF2B5EF4-FFF2-40B4-BE49-F238E27FC236}">
                <a16:creationId xmlns:a16="http://schemas.microsoft.com/office/drawing/2014/main" id="{B994F224-E0C1-4A77-9147-C6A1FA2C5919}"/>
              </a:ext>
            </a:extLst>
          </p:cNvPr>
          <p:cNvPicPr>
            <a:picLocks noChangeAspect="1"/>
          </p:cNvPicPr>
          <p:nvPr/>
        </p:nvPicPr>
        <p:blipFill>
          <a:blip r:embed="rId8"/>
          <a:stretch>
            <a:fillRect/>
          </a:stretch>
        </p:blipFill>
        <p:spPr>
          <a:xfrm>
            <a:off x="7661689" y="4726260"/>
            <a:ext cx="932769" cy="371888"/>
          </a:xfrm>
          <a:prstGeom prst="rect">
            <a:avLst/>
          </a:prstGeom>
        </p:spPr>
      </p:pic>
      <p:sp>
        <p:nvSpPr>
          <p:cNvPr id="13" name="Datumsplatzhalter 12">
            <a:extLst>
              <a:ext uri="{FF2B5EF4-FFF2-40B4-BE49-F238E27FC236}">
                <a16:creationId xmlns:a16="http://schemas.microsoft.com/office/drawing/2014/main" id="{334E6A76-0E0E-4337-935C-F1E3AA2B2489}"/>
              </a:ext>
            </a:extLst>
          </p:cNvPr>
          <p:cNvSpPr>
            <a:spLocks noGrp="1"/>
          </p:cNvSpPr>
          <p:nvPr>
            <p:ph type="dt" sz="half" idx="11"/>
          </p:nvPr>
        </p:nvSpPr>
        <p:spPr/>
        <p:txBody>
          <a:bodyPr/>
          <a:lstStyle/>
          <a:p>
            <a:fld id="{86AA72AE-361C-4724-AA8E-3D8B93A97FA7}" type="datetime1">
              <a:rPr lang="fr-FR" smtClean="0"/>
              <a:t>20/02/2020</a:t>
            </a:fld>
            <a:endParaRPr lang="de-DE" dirty="0"/>
          </a:p>
        </p:txBody>
      </p:sp>
      <p:sp>
        <p:nvSpPr>
          <p:cNvPr id="14" name="Foliennummernplatzhalter 13">
            <a:extLst>
              <a:ext uri="{FF2B5EF4-FFF2-40B4-BE49-F238E27FC236}">
                <a16:creationId xmlns:a16="http://schemas.microsoft.com/office/drawing/2014/main" id="{9CEC99F5-7E16-49F3-AB1D-1F3F96B6610B}"/>
              </a:ext>
            </a:extLst>
          </p:cNvPr>
          <p:cNvSpPr>
            <a:spLocks noGrp="1"/>
          </p:cNvSpPr>
          <p:nvPr>
            <p:ph type="sldNum" sz="quarter" idx="12"/>
          </p:nvPr>
        </p:nvSpPr>
        <p:spPr/>
        <p:txBody>
          <a:bodyPr/>
          <a:lstStyle/>
          <a:p>
            <a:fld id="{3A8B5DB7-81A8-4ED4-916B-6B23CD603687}" type="slidenum">
              <a:rPr smtClean="0"/>
              <a:pPr/>
              <a:t>22</a:t>
            </a:fld>
            <a:endParaRPr dirty="0"/>
          </a:p>
        </p:txBody>
      </p:sp>
    </p:spTree>
    <p:extLst>
      <p:ext uri="{BB962C8B-B14F-4D97-AF65-F5344CB8AC3E}">
        <p14:creationId xmlns:p14="http://schemas.microsoft.com/office/powerpoint/2010/main" val="34850085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A8B5DB7-81A8-4ED4-916B-6B23CD603687}" type="slidenum">
              <a:rPr kumimoji="0" lang="de-DE" sz="600" b="0" i="0" u="none" strike="noStrike" kern="1200" cap="none" spc="38" normalizeH="0" baseline="0" noProof="0" smtClean="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23</a:t>
            </a:fld>
            <a:endParaRPr kumimoji="0" lang="de-DE" sz="600" b="0" i="0" u="none" strike="noStrike" kern="1200" cap="none" spc="38"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5" name="Textfeld 4"/>
          <p:cNvSpPr txBox="1"/>
          <p:nvPr/>
        </p:nvSpPr>
        <p:spPr>
          <a:xfrm>
            <a:off x="190500" y="944880"/>
            <a:ext cx="2148840" cy="2800767"/>
          </a:xfrm>
          <a:prstGeom prst="rect">
            <a:avLst/>
          </a:prstGeom>
          <a:noFill/>
        </p:spPr>
        <p:txBody>
          <a:bodyPr wrap="square" rtlCol="0">
            <a:spAutoFit/>
          </a:bodyPr>
          <a:lstStyle/>
          <a:p>
            <a:pPr lvl="0"/>
            <a:r>
              <a:rPr lang="fr-FR" sz="1600" dirty="0">
                <a:solidFill>
                  <a:prstClr val="black"/>
                </a:solidFill>
              </a:rPr>
              <a:t>Coopération entre la GIZ/EDBM et le secteur privé pour le développement durable à Madagascar</a:t>
            </a:r>
          </a:p>
          <a:p>
            <a:pPr lvl="0"/>
            <a:endParaRPr kumimoji="0" lang="fr-FR" sz="1600" b="0" i="0" u="none" strike="noStrike" kern="1200" cap="none" spc="0" normalizeH="0" baseline="0" noProof="0" dirty="0">
              <a:ln>
                <a:noFill/>
              </a:ln>
              <a:solidFill>
                <a:prstClr val="black"/>
              </a:solidFill>
              <a:effectLst/>
              <a:uLnTx/>
              <a:uFillTx/>
              <a:latin typeface="Arial"/>
              <a:ea typeface="+mn-ea"/>
              <a:cs typeface="+mn-cs"/>
            </a:endParaRPr>
          </a:p>
          <a:p>
            <a:r>
              <a:rPr lang="de-DE" sz="1600" dirty="0">
                <a:hlinkClick r:id="rId4"/>
              </a:rPr>
              <a:t>https://www.youtube.com/watch?v=wf4Z32aOy7U</a:t>
            </a:r>
            <a:endParaRPr lang="de-DE" sz="1600" dirty="0"/>
          </a:p>
          <a:p>
            <a:pPr lvl="0"/>
            <a:endParaRPr kumimoji="0" lang="de-D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itel 2">
            <a:extLst>
              <a:ext uri="{FF2B5EF4-FFF2-40B4-BE49-F238E27FC236}">
                <a16:creationId xmlns:a16="http://schemas.microsoft.com/office/drawing/2014/main" id="{FD9FD002-D82E-40AA-85C2-BCF5FB951EAD}"/>
              </a:ext>
            </a:extLst>
          </p:cNvPr>
          <p:cNvSpPr txBox="1">
            <a:spLocks/>
          </p:cNvSpPr>
          <p:nvPr/>
        </p:nvSpPr>
        <p:spPr>
          <a:xfrm>
            <a:off x="216747" y="254933"/>
            <a:ext cx="8244356" cy="360099"/>
          </a:xfrm>
          <a:prstGeom prst="rect">
            <a:avLst/>
          </a:prstGeom>
        </p:spPr>
        <p:txBody>
          <a:bodyPr vert="horz" lIns="68580" tIns="34290" rIns="68580" bIns="34290" rtlCol="0" anchor="b">
            <a:sp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100" b="1" i="0" u="none" strike="noStrike" kern="1200" cap="none" spc="0" normalizeH="0" baseline="0" noProof="0" dirty="0">
                <a:ln>
                  <a:noFill/>
                </a:ln>
                <a:solidFill>
                  <a:prstClr val="black"/>
                </a:solidFill>
                <a:effectLst/>
                <a:uLnTx/>
                <a:uFillTx/>
                <a:latin typeface="Arial"/>
                <a:ea typeface="+mj-ea"/>
                <a:cs typeface="+mj-cs"/>
              </a:rPr>
              <a:t>Film</a:t>
            </a:r>
          </a:p>
        </p:txBody>
      </p:sp>
      <p:sp>
        <p:nvSpPr>
          <p:cNvPr id="8" name="Datumsplatzhalter 6">
            <a:extLst>
              <a:ext uri="{FF2B5EF4-FFF2-40B4-BE49-F238E27FC236}">
                <a16:creationId xmlns:a16="http://schemas.microsoft.com/office/drawing/2014/main" id="{B8729BC1-B3C2-4B67-B979-51A21E03E5B8}"/>
              </a:ext>
            </a:extLst>
          </p:cNvPr>
          <p:cNvSpPr txBox="1">
            <a:spLocks/>
          </p:cNvSpPr>
          <p:nvPr/>
        </p:nvSpPr>
        <p:spPr bwMode="gray">
          <a:xfrm>
            <a:off x="1059417" y="4926383"/>
            <a:ext cx="533639" cy="92333"/>
          </a:xfrm>
          <a:prstGeom prst="rect">
            <a:avLst/>
          </a:prstGeom>
        </p:spPr>
        <p:txBody>
          <a:bodyPr vert="horz" wrap="square" lIns="0" tIns="0" rIns="0" bIns="0" rtlCol="0" anchor="ctr">
            <a:spAutoFit/>
          </a:bodyPr>
          <a:lstStyle>
            <a:defPPr>
              <a:defRPr lang="de-DE"/>
            </a:defPPr>
            <a:lvl1pPr marL="0" algn="l" defTabSz="685800" rtl="0" eaLnBrk="1" latinLnBrk="0" hangingPunct="1">
              <a:defRPr sz="600" kern="1200" spc="38"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8B54C802-1575-4AEE-86D9-3B66661BEDD3}" type="datetime1">
              <a:rPr kumimoji="0" lang="de-DE" sz="600" b="0" i="0" u="none" strike="noStrike" kern="1200" cap="none" spc="38"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20.02.2020</a:t>
            </a:fld>
            <a:endParaRPr kumimoji="0" lang="de-DE"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umsplatzhalter 1">
            <a:extLst>
              <a:ext uri="{FF2B5EF4-FFF2-40B4-BE49-F238E27FC236}">
                <a16:creationId xmlns:a16="http://schemas.microsoft.com/office/drawing/2014/main" id="{8C1EA7FB-3DC5-4E80-BF10-59A285D27CEE}"/>
              </a:ext>
            </a:extLst>
          </p:cNvPr>
          <p:cNvSpPr>
            <a:spLocks noGrp="1"/>
          </p:cNvSpPr>
          <p:nvPr>
            <p:ph type="dt" sz="half" idx="11"/>
          </p:nvPr>
        </p:nvSpPr>
        <p:spPr/>
        <p:txBody>
          <a:bodyPr/>
          <a:lstStyle/>
          <a:p>
            <a:fld id="{5B721C85-A750-4F34-B765-FFB24DB57002}" type="datetime1">
              <a:rPr lang="fr-FR" smtClean="0"/>
              <a:t>20/02/2020</a:t>
            </a:fld>
            <a:endParaRPr lang="de-DE"/>
          </a:p>
        </p:txBody>
      </p:sp>
      <p:pic>
        <p:nvPicPr>
          <p:cNvPr id="7" name="Onlinemedien 6">
            <a:hlinkClick r:id="" action="ppaction://media"/>
            <a:extLst>
              <a:ext uri="{FF2B5EF4-FFF2-40B4-BE49-F238E27FC236}">
                <a16:creationId xmlns:a16="http://schemas.microsoft.com/office/drawing/2014/main" id="{8511A0EE-F32A-45C1-B1BB-3EFD401E9DD5}"/>
              </a:ext>
            </a:extLst>
          </p:cNvPr>
          <p:cNvPicPr>
            <a:picLocks noRot="1" noChangeAspect="1"/>
          </p:cNvPicPr>
          <p:nvPr>
            <a:videoFile r:link="rId1"/>
          </p:nvPr>
        </p:nvPicPr>
        <p:blipFill>
          <a:blip r:embed="rId6"/>
          <a:stretch>
            <a:fillRect/>
          </a:stretch>
        </p:blipFill>
        <p:spPr>
          <a:xfrm>
            <a:off x="2459259" y="944880"/>
            <a:ext cx="6494241" cy="3653011"/>
          </a:xfrm>
          <a:prstGeom prst="rect">
            <a:avLst/>
          </a:prstGeom>
        </p:spPr>
      </p:pic>
    </p:spTree>
    <p:extLst>
      <p:ext uri="{BB962C8B-B14F-4D97-AF65-F5344CB8AC3E}">
        <p14:creationId xmlns:p14="http://schemas.microsoft.com/office/powerpoint/2010/main" val="35216285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19C4300-BE28-4BC8-AE51-8FEB165FAC8D}"/>
              </a:ext>
            </a:extLst>
          </p:cNvPr>
          <p:cNvPicPr>
            <a:picLocks noChangeAspect="1"/>
          </p:cNvPicPr>
          <p:nvPr/>
        </p:nvPicPr>
        <p:blipFill>
          <a:blip r:embed="rId2"/>
          <a:stretch>
            <a:fillRect/>
          </a:stretch>
        </p:blipFill>
        <p:spPr>
          <a:xfrm>
            <a:off x="3282977" y="1544485"/>
            <a:ext cx="2578046" cy="2578046"/>
          </a:xfrm>
          <a:prstGeom prst="rect">
            <a:avLst/>
          </a:prstGeom>
        </p:spPr>
      </p:pic>
      <p:sp>
        <p:nvSpPr>
          <p:cNvPr id="5" name="Titel 4">
            <a:extLst>
              <a:ext uri="{FF2B5EF4-FFF2-40B4-BE49-F238E27FC236}">
                <a16:creationId xmlns:a16="http://schemas.microsoft.com/office/drawing/2014/main" id="{CD99432A-DDE2-445D-9D2C-3DEC8A889E64}"/>
              </a:ext>
            </a:extLst>
          </p:cNvPr>
          <p:cNvSpPr>
            <a:spLocks noGrp="1"/>
          </p:cNvSpPr>
          <p:nvPr>
            <p:ph type="title"/>
          </p:nvPr>
        </p:nvSpPr>
        <p:spPr>
          <a:xfrm>
            <a:off x="134472" y="240212"/>
            <a:ext cx="8882528" cy="540544"/>
          </a:xfrm>
        </p:spPr>
        <p:txBody>
          <a:bodyPr/>
          <a:lstStyle/>
          <a:p>
            <a:pPr algn="ctr"/>
            <a:r>
              <a:rPr lang="de-DE" sz="2400" dirty="0" err="1"/>
              <a:t>Avez-vous</a:t>
            </a:r>
            <a:r>
              <a:rPr lang="de-DE" sz="2400" dirty="0"/>
              <a:t> des </a:t>
            </a:r>
            <a:r>
              <a:rPr lang="de-DE" sz="2400" dirty="0" err="1"/>
              <a:t>questions</a:t>
            </a:r>
            <a:r>
              <a:rPr lang="de-DE" sz="2400" dirty="0"/>
              <a:t>?</a:t>
            </a:r>
          </a:p>
        </p:txBody>
      </p:sp>
      <p:sp>
        <p:nvSpPr>
          <p:cNvPr id="4" name="Foliennummernplatzhalter 3">
            <a:extLst>
              <a:ext uri="{FF2B5EF4-FFF2-40B4-BE49-F238E27FC236}">
                <a16:creationId xmlns:a16="http://schemas.microsoft.com/office/drawing/2014/main" id="{946D5282-B8BE-498B-AB1E-9981BBF13949}"/>
              </a:ext>
            </a:extLst>
          </p:cNvPr>
          <p:cNvSpPr>
            <a:spLocks noGrp="1"/>
          </p:cNvSpPr>
          <p:nvPr>
            <p:ph type="sldNum" sz="quarter" idx="12"/>
          </p:nvPr>
        </p:nvSpPr>
        <p:spPr/>
        <p:txBody>
          <a:bodyPr/>
          <a:lstStyle/>
          <a:p>
            <a:fld id="{063C0338-92C5-49A0-A050-446A1E28AE21}" type="slidenum">
              <a:rPr lang="de-DE" smtClean="0"/>
              <a:t>24</a:t>
            </a:fld>
            <a:endParaRPr lang="de-DE"/>
          </a:p>
        </p:txBody>
      </p:sp>
      <p:sp>
        <p:nvSpPr>
          <p:cNvPr id="2" name="Datumsplatzhalter 1">
            <a:extLst>
              <a:ext uri="{FF2B5EF4-FFF2-40B4-BE49-F238E27FC236}">
                <a16:creationId xmlns:a16="http://schemas.microsoft.com/office/drawing/2014/main" id="{2FDC293E-4496-4F42-BC7E-112E043178BC}"/>
              </a:ext>
            </a:extLst>
          </p:cNvPr>
          <p:cNvSpPr>
            <a:spLocks noGrp="1"/>
          </p:cNvSpPr>
          <p:nvPr>
            <p:ph type="dt" sz="half" idx="11"/>
          </p:nvPr>
        </p:nvSpPr>
        <p:spPr/>
        <p:txBody>
          <a:bodyPr/>
          <a:lstStyle/>
          <a:p>
            <a:fld id="{6FCD95AA-2DA2-4DB5-81F0-89687E3F5166}" type="datetime1">
              <a:rPr lang="fr-FR" smtClean="0"/>
              <a:t>20/02/2020</a:t>
            </a:fld>
            <a:endParaRPr lang="de-DE" dirty="0"/>
          </a:p>
        </p:txBody>
      </p:sp>
      <p:pic>
        <p:nvPicPr>
          <p:cNvPr id="3" name="Grafik 2">
            <a:extLst>
              <a:ext uri="{FF2B5EF4-FFF2-40B4-BE49-F238E27FC236}">
                <a16:creationId xmlns:a16="http://schemas.microsoft.com/office/drawing/2014/main" id="{AD8D833B-0901-4C12-B285-F4EC72DB6216}"/>
              </a:ext>
            </a:extLst>
          </p:cNvPr>
          <p:cNvPicPr>
            <a:picLocks noChangeAspect="1"/>
          </p:cNvPicPr>
          <p:nvPr/>
        </p:nvPicPr>
        <p:blipFill>
          <a:blip r:embed="rId3"/>
          <a:stretch>
            <a:fillRect/>
          </a:stretch>
        </p:blipFill>
        <p:spPr>
          <a:xfrm>
            <a:off x="7618198" y="4740439"/>
            <a:ext cx="932769" cy="371888"/>
          </a:xfrm>
          <a:prstGeom prst="rect">
            <a:avLst/>
          </a:prstGeom>
        </p:spPr>
      </p:pic>
    </p:spTree>
    <p:extLst>
      <p:ext uri="{BB962C8B-B14F-4D97-AF65-F5344CB8AC3E}">
        <p14:creationId xmlns:p14="http://schemas.microsoft.com/office/powerpoint/2010/main" val="4824141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06F2552-9AA0-4033-95FE-9045B2F447A4}"/>
              </a:ext>
            </a:extLst>
          </p:cNvPr>
          <p:cNvSpPr>
            <a:spLocks noGrp="1"/>
          </p:cNvSpPr>
          <p:nvPr>
            <p:ph type="sldNum" sz="quarter" idx="13"/>
          </p:nvPr>
        </p:nvSpPr>
        <p:spPr/>
        <p:txBody>
          <a:bodyPr/>
          <a:lstStyle/>
          <a:p>
            <a:fld id="{063C0338-92C5-49A0-A050-446A1E28AE21}" type="slidenum">
              <a:rPr lang="de-DE" smtClean="0"/>
              <a:t>25</a:t>
            </a:fld>
            <a:endParaRPr lang="de-DE"/>
          </a:p>
        </p:txBody>
      </p:sp>
      <p:sp>
        <p:nvSpPr>
          <p:cNvPr id="7" name="Textplatzhalter 6">
            <a:extLst>
              <a:ext uri="{FF2B5EF4-FFF2-40B4-BE49-F238E27FC236}">
                <a16:creationId xmlns:a16="http://schemas.microsoft.com/office/drawing/2014/main" id="{76A3E7C0-B716-41F8-B8E2-6F60A109B235}"/>
              </a:ext>
            </a:extLst>
          </p:cNvPr>
          <p:cNvSpPr>
            <a:spLocks noGrp="1"/>
          </p:cNvSpPr>
          <p:nvPr>
            <p:ph type="body" sz="quarter" idx="15"/>
          </p:nvPr>
        </p:nvSpPr>
        <p:spPr>
          <a:xfrm>
            <a:off x="1959062" y="2070718"/>
            <a:ext cx="2570185" cy="1556665"/>
          </a:xfrm>
        </p:spPr>
        <p:txBody>
          <a:bodyPr/>
          <a:lstStyle/>
          <a:p>
            <a:r>
              <a:rPr lang="de-DE" dirty="0" err="1"/>
              <a:t>Coopération</a:t>
            </a:r>
            <a:r>
              <a:rPr lang="de-DE" dirty="0"/>
              <a:t> </a:t>
            </a:r>
            <a:r>
              <a:rPr lang="de-DE" dirty="0" err="1"/>
              <a:t>avec</a:t>
            </a:r>
            <a:r>
              <a:rPr lang="de-DE" dirty="0"/>
              <a:t> le </a:t>
            </a:r>
            <a:r>
              <a:rPr lang="de-DE" dirty="0" err="1"/>
              <a:t>Secteur</a:t>
            </a:r>
            <a:r>
              <a:rPr lang="de-DE" dirty="0"/>
              <a:t> </a:t>
            </a:r>
            <a:r>
              <a:rPr lang="de-DE" dirty="0" err="1"/>
              <a:t>Privé</a:t>
            </a:r>
            <a:endParaRPr lang="de-DE" dirty="0"/>
          </a:p>
          <a:p>
            <a:r>
              <a:rPr lang="de-DE" dirty="0"/>
              <a:t>Deutsche Gesellschaft für Internationale </a:t>
            </a:r>
          </a:p>
          <a:p>
            <a:r>
              <a:rPr lang="de-DE" dirty="0"/>
              <a:t>Zusammenarbeit (GIZ) GmbH</a:t>
            </a:r>
          </a:p>
          <a:p>
            <a:endParaRPr lang="de-DE" dirty="0"/>
          </a:p>
          <a:p>
            <a:r>
              <a:rPr lang="de-DE" dirty="0"/>
              <a:t>T : +49 6196 79 3516</a:t>
            </a:r>
          </a:p>
          <a:p>
            <a:r>
              <a:rPr lang="de-DE" dirty="0"/>
              <a:t>M: +49 172 59 66 505</a:t>
            </a:r>
          </a:p>
          <a:p>
            <a:r>
              <a:rPr lang="de-DE" dirty="0"/>
              <a:t>Email: elisabeth.richter@giz.de</a:t>
            </a:r>
          </a:p>
        </p:txBody>
      </p:sp>
      <p:sp>
        <p:nvSpPr>
          <p:cNvPr id="9" name="Textplatzhalter 8">
            <a:extLst>
              <a:ext uri="{FF2B5EF4-FFF2-40B4-BE49-F238E27FC236}">
                <a16:creationId xmlns:a16="http://schemas.microsoft.com/office/drawing/2014/main" id="{6CC9F560-226D-4BD9-9E55-145F96C28460}"/>
              </a:ext>
            </a:extLst>
          </p:cNvPr>
          <p:cNvSpPr>
            <a:spLocks noGrp="1"/>
          </p:cNvSpPr>
          <p:nvPr>
            <p:ph type="body" sz="quarter" idx="22"/>
          </p:nvPr>
        </p:nvSpPr>
        <p:spPr/>
        <p:txBody>
          <a:bodyPr/>
          <a:lstStyle/>
          <a:p>
            <a:r>
              <a:rPr lang="de-DE" dirty="0"/>
              <a:t>Elisabeth Richter</a:t>
            </a:r>
          </a:p>
        </p:txBody>
      </p:sp>
      <p:sp>
        <p:nvSpPr>
          <p:cNvPr id="10" name="Textplatzhalter 9">
            <a:extLst>
              <a:ext uri="{FF2B5EF4-FFF2-40B4-BE49-F238E27FC236}">
                <a16:creationId xmlns:a16="http://schemas.microsoft.com/office/drawing/2014/main" id="{28E34A5C-8D06-44EF-B202-0B76A47E7DD3}"/>
              </a:ext>
            </a:extLst>
          </p:cNvPr>
          <p:cNvSpPr>
            <a:spLocks noGrp="1"/>
          </p:cNvSpPr>
          <p:nvPr>
            <p:ph type="body" sz="quarter" idx="23"/>
          </p:nvPr>
        </p:nvSpPr>
        <p:spPr/>
        <p:txBody>
          <a:bodyPr/>
          <a:lstStyle/>
          <a:p>
            <a:r>
              <a:rPr lang="de-DE" dirty="0"/>
              <a:t>Project Manager develoPPP.de</a:t>
            </a:r>
          </a:p>
          <a:p>
            <a:endParaRPr lang="de-DE" dirty="0"/>
          </a:p>
        </p:txBody>
      </p:sp>
      <p:pic>
        <p:nvPicPr>
          <p:cNvPr id="15" name="Bildplatzhalter 14">
            <a:extLst>
              <a:ext uri="{FF2B5EF4-FFF2-40B4-BE49-F238E27FC236}">
                <a16:creationId xmlns:a16="http://schemas.microsoft.com/office/drawing/2014/main" id="{40EF0A65-5406-4A7B-A7DF-0CD198B20C42}"/>
              </a:ext>
            </a:extLst>
          </p:cNvPr>
          <p:cNvPicPr>
            <a:picLocks noGrp="1" noChangeAspect="1"/>
          </p:cNvPicPr>
          <p:nvPr>
            <p:ph type="pic" sz="quarter" idx="17"/>
          </p:nvPr>
        </p:nvPicPr>
        <p:blipFill>
          <a:blip r:embed="rId2"/>
          <a:srcRect t="580" b="580"/>
          <a:stretch>
            <a:fillRect/>
          </a:stretch>
        </p:blipFill>
        <p:spPr>
          <a:prstGeom prst="rect">
            <a:avLst/>
          </a:prstGeom>
        </p:spPr>
      </p:pic>
      <p:sp>
        <p:nvSpPr>
          <p:cNvPr id="11" name="Textplatzhalter 10">
            <a:extLst>
              <a:ext uri="{FF2B5EF4-FFF2-40B4-BE49-F238E27FC236}">
                <a16:creationId xmlns:a16="http://schemas.microsoft.com/office/drawing/2014/main" id="{4BDFD8AE-36B3-4609-958A-0E2FA3128FE5}"/>
              </a:ext>
            </a:extLst>
          </p:cNvPr>
          <p:cNvSpPr>
            <a:spLocks noGrp="1"/>
          </p:cNvSpPr>
          <p:nvPr>
            <p:ph type="body" sz="quarter" idx="24"/>
          </p:nvPr>
        </p:nvSpPr>
        <p:spPr>
          <a:xfrm>
            <a:off x="6242653" y="2070719"/>
            <a:ext cx="2671574" cy="1398622"/>
          </a:xfrm>
        </p:spPr>
        <p:txBody>
          <a:bodyPr/>
          <a:lstStyle/>
          <a:p>
            <a:r>
              <a:rPr lang="de-DE" dirty="0" err="1"/>
              <a:t>Coopération</a:t>
            </a:r>
            <a:r>
              <a:rPr lang="de-DE" dirty="0"/>
              <a:t> </a:t>
            </a:r>
            <a:r>
              <a:rPr lang="de-DE" dirty="0" err="1"/>
              <a:t>avec</a:t>
            </a:r>
            <a:r>
              <a:rPr lang="de-DE" dirty="0"/>
              <a:t> le </a:t>
            </a:r>
            <a:r>
              <a:rPr lang="de-DE" dirty="0" err="1"/>
              <a:t>Secteur</a:t>
            </a:r>
            <a:r>
              <a:rPr lang="de-DE" dirty="0"/>
              <a:t> </a:t>
            </a:r>
            <a:r>
              <a:rPr lang="de-DE" dirty="0" err="1"/>
              <a:t>Privé</a:t>
            </a:r>
            <a:endParaRPr lang="de-DE" dirty="0"/>
          </a:p>
          <a:p>
            <a:r>
              <a:rPr lang="de-DE" dirty="0"/>
              <a:t>Deutsche Gesellschaft für Internationale </a:t>
            </a:r>
          </a:p>
          <a:p>
            <a:r>
              <a:rPr lang="de-DE" dirty="0"/>
              <a:t>Zusammenarbeit (GIZ) GmbH</a:t>
            </a:r>
          </a:p>
          <a:p>
            <a:endParaRPr lang="de-DE" dirty="0"/>
          </a:p>
          <a:p>
            <a:r>
              <a:rPr lang="de-DE" dirty="0"/>
              <a:t>T : +49 6196 79 4425</a:t>
            </a:r>
          </a:p>
          <a:p>
            <a:r>
              <a:rPr lang="de-DE" dirty="0"/>
              <a:t>Email: heike.harling@giz.de</a:t>
            </a:r>
          </a:p>
        </p:txBody>
      </p:sp>
      <p:sp>
        <p:nvSpPr>
          <p:cNvPr id="12" name="Textplatzhalter 11">
            <a:extLst>
              <a:ext uri="{FF2B5EF4-FFF2-40B4-BE49-F238E27FC236}">
                <a16:creationId xmlns:a16="http://schemas.microsoft.com/office/drawing/2014/main" id="{4490405B-77A2-4B18-ABD2-F2E4EEC46BE9}"/>
              </a:ext>
            </a:extLst>
          </p:cNvPr>
          <p:cNvSpPr>
            <a:spLocks noGrp="1"/>
          </p:cNvSpPr>
          <p:nvPr>
            <p:ph type="body" sz="quarter" idx="25"/>
          </p:nvPr>
        </p:nvSpPr>
        <p:spPr/>
        <p:txBody>
          <a:bodyPr/>
          <a:lstStyle/>
          <a:p>
            <a:r>
              <a:rPr lang="de-DE" dirty="0"/>
              <a:t>Heike Harling</a:t>
            </a:r>
          </a:p>
        </p:txBody>
      </p:sp>
      <p:sp>
        <p:nvSpPr>
          <p:cNvPr id="13" name="Textplatzhalter 12">
            <a:extLst>
              <a:ext uri="{FF2B5EF4-FFF2-40B4-BE49-F238E27FC236}">
                <a16:creationId xmlns:a16="http://schemas.microsoft.com/office/drawing/2014/main" id="{04256A64-EB23-4B2D-AC6F-57EADDA7AB01}"/>
              </a:ext>
            </a:extLst>
          </p:cNvPr>
          <p:cNvSpPr>
            <a:spLocks noGrp="1"/>
          </p:cNvSpPr>
          <p:nvPr>
            <p:ph type="body" sz="quarter" idx="26"/>
          </p:nvPr>
        </p:nvSpPr>
        <p:spPr/>
        <p:txBody>
          <a:bodyPr/>
          <a:lstStyle/>
          <a:p>
            <a:r>
              <a:rPr lang="de-DE" dirty="0"/>
              <a:t>Project Manager develoPPP.de</a:t>
            </a:r>
          </a:p>
          <a:p>
            <a:endParaRPr lang="de-DE" dirty="0"/>
          </a:p>
        </p:txBody>
      </p:sp>
      <p:pic>
        <p:nvPicPr>
          <p:cNvPr id="16" name="Bildplatzhalter 15">
            <a:extLst>
              <a:ext uri="{FF2B5EF4-FFF2-40B4-BE49-F238E27FC236}">
                <a16:creationId xmlns:a16="http://schemas.microsoft.com/office/drawing/2014/main" id="{7DA73B8D-2BD6-4DBB-8990-A739C6297017}"/>
              </a:ext>
            </a:extLst>
          </p:cNvPr>
          <p:cNvPicPr>
            <a:picLocks noGrp="1" noChangeAspect="1"/>
          </p:cNvPicPr>
          <p:nvPr>
            <p:ph type="pic" sz="quarter" idx="27"/>
          </p:nvPr>
        </p:nvPicPr>
        <p:blipFill>
          <a:blip r:embed="rId3"/>
          <a:srcRect t="9643" b="9643"/>
          <a:stretch>
            <a:fillRect/>
          </a:stretch>
        </p:blipFill>
        <p:spPr>
          <a:prstGeom prst="rect">
            <a:avLst/>
          </a:prstGeom>
        </p:spPr>
      </p:pic>
      <p:sp>
        <p:nvSpPr>
          <p:cNvPr id="6" name="Titel 5">
            <a:extLst>
              <a:ext uri="{FF2B5EF4-FFF2-40B4-BE49-F238E27FC236}">
                <a16:creationId xmlns:a16="http://schemas.microsoft.com/office/drawing/2014/main" id="{0EB18EE1-7F0F-4B9D-A98A-CF376FEAC86C}"/>
              </a:ext>
            </a:extLst>
          </p:cNvPr>
          <p:cNvSpPr>
            <a:spLocks noGrp="1"/>
          </p:cNvSpPr>
          <p:nvPr>
            <p:ph type="title"/>
          </p:nvPr>
        </p:nvSpPr>
        <p:spPr/>
        <p:txBody>
          <a:bodyPr/>
          <a:lstStyle/>
          <a:p>
            <a:r>
              <a:rPr lang="fr-FR" dirty="0">
                <a:solidFill>
                  <a:srgbClr val="6E6452"/>
                </a:solidFill>
              </a:rPr>
              <a:t>Contactez-nous pour discuter vos idées!</a:t>
            </a:r>
            <a:endParaRPr lang="de-DE" dirty="0"/>
          </a:p>
        </p:txBody>
      </p:sp>
      <p:sp>
        <p:nvSpPr>
          <p:cNvPr id="2" name="Datumsplatzhalter 1">
            <a:extLst>
              <a:ext uri="{FF2B5EF4-FFF2-40B4-BE49-F238E27FC236}">
                <a16:creationId xmlns:a16="http://schemas.microsoft.com/office/drawing/2014/main" id="{7F296142-8B59-4200-931E-46CD12F30756}"/>
              </a:ext>
            </a:extLst>
          </p:cNvPr>
          <p:cNvSpPr>
            <a:spLocks noGrp="1"/>
          </p:cNvSpPr>
          <p:nvPr>
            <p:ph type="dt" sz="half" idx="11"/>
          </p:nvPr>
        </p:nvSpPr>
        <p:spPr/>
        <p:txBody>
          <a:bodyPr/>
          <a:lstStyle/>
          <a:p>
            <a:fld id="{15CD1139-D4E1-487E-A73D-512A39984DEF}" type="datetime1">
              <a:rPr lang="fr-FR" smtClean="0"/>
              <a:t>20/02/2020</a:t>
            </a:fld>
            <a:endParaRPr lang="de-DE" dirty="0"/>
          </a:p>
        </p:txBody>
      </p:sp>
      <p:pic>
        <p:nvPicPr>
          <p:cNvPr id="3" name="Grafik 2">
            <a:extLst>
              <a:ext uri="{FF2B5EF4-FFF2-40B4-BE49-F238E27FC236}">
                <a16:creationId xmlns:a16="http://schemas.microsoft.com/office/drawing/2014/main" id="{B2682BD8-AF5A-4369-BE07-DE3BACE42052}"/>
              </a:ext>
            </a:extLst>
          </p:cNvPr>
          <p:cNvPicPr>
            <a:picLocks noChangeAspect="1"/>
          </p:cNvPicPr>
          <p:nvPr/>
        </p:nvPicPr>
        <p:blipFill>
          <a:blip r:embed="rId4"/>
          <a:stretch>
            <a:fillRect/>
          </a:stretch>
        </p:blipFill>
        <p:spPr>
          <a:xfrm>
            <a:off x="7618198" y="4740439"/>
            <a:ext cx="932769" cy="371888"/>
          </a:xfrm>
          <a:prstGeom prst="rect">
            <a:avLst/>
          </a:prstGeom>
        </p:spPr>
      </p:pic>
    </p:spTree>
    <p:extLst>
      <p:ext uri="{BB962C8B-B14F-4D97-AF65-F5344CB8AC3E}">
        <p14:creationId xmlns:p14="http://schemas.microsoft.com/office/powerpoint/2010/main" val="239237270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p:cNvPicPr>
            <a:picLocks noGrp="1" noChangeAspect="1"/>
          </p:cNvPicPr>
          <p:nvPr isPhoto="1"/>
        </p:nvPicPr>
        <p:blipFill>
          <a:blip r:embed="rId3" cstate="print">
            <a:extLst>
              <a:ext uri="{28A0092B-C50C-407E-A947-70E740481C1C}">
                <a14:useLocalDpi xmlns:a14="http://schemas.microsoft.com/office/drawing/2010/main" val="0"/>
              </a:ext>
            </a:extLst>
          </a:blip>
          <a:stretch>
            <a:fillRect/>
          </a:stretch>
        </p:blipFill>
        <p:spPr>
          <a:xfrm>
            <a:off x="1163657" y="803050"/>
            <a:ext cx="812024" cy="1019861"/>
          </a:xfrm>
          <a:prstGeom prst="rect">
            <a:avLst/>
          </a:prstGeom>
          <a:noFill/>
          <a:ln>
            <a:noFill/>
          </a:ln>
        </p:spPr>
      </p:pic>
      <p:sp>
        <p:nvSpPr>
          <p:cNvPr id="4" name="Titel 3">
            <a:extLst>
              <a:ext uri="{FF2B5EF4-FFF2-40B4-BE49-F238E27FC236}">
                <a16:creationId xmlns:a16="http://schemas.microsoft.com/office/drawing/2014/main" id="{F54BBC51-2A20-486D-8813-D964D1B5EA41}"/>
              </a:ext>
            </a:extLst>
          </p:cNvPr>
          <p:cNvSpPr>
            <a:spLocks noGrp="1"/>
          </p:cNvSpPr>
          <p:nvPr>
            <p:ph type="title"/>
          </p:nvPr>
        </p:nvSpPr>
        <p:spPr>
          <a:xfrm>
            <a:off x="835698" y="2484838"/>
            <a:ext cx="7472602" cy="380104"/>
          </a:xfrm>
        </p:spPr>
        <p:txBody>
          <a:bodyPr/>
          <a:lstStyle/>
          <a:p>
            <a:pPr algn="ctr"/>
            <a:r>
              <a:rPr lang="de-DE" b="1" dirty="0"/>
              <a:t>Merci </a:t>
            </a:r>
            <a:r>
              <a:rPr lang="de-DE" b="1" dirty="0" err="1"/>
              <a:t>pour</a:t>
            </a:r>
            <a:r>
              <a:rPr lang="de-DE" b="1" dirty="0"/>
              <a:t> </a:t>
            </a:r>
            <a:r>
              <a:rPr lang="de-DE" b="1" dirty="0" err="1"/>
              <a:t>votre</a:t>
            </a:r>
            <a:r>
              <a:rPr lang="de-DE" b="1" dirty="0"/>
              <a:t> </a:t>
            </a:r>
            <a:r>
              <a:rPr lang="de-DE" b="1" dirty="0" err="1"/>
              <a:t>attention</a:t>
            </a:r>
            <a:r>
              <a:rPr lang="de-DE" b="1" dirty="0"/>
              <a:t>!</a:t>
            </a:r>
          </a:p>
        </p:txBody>
      </p:sp>
      <p:sp>
        <p:nvSpPr>
          <p:cNvPr id="5" name="Datumsplatzhalter 4">
            <a:extLst>
              <a:ext uri="{FF2B5EF4-FFF2-40B4-BE49-F238E27FC236}">
                <a16:creationId xmlns:a16="http://schemas.microsoft.com/office/drawing/2014/main" id="{F298CEE2-482F-41D8-A03E-65C40273EED4}"/>
              </a:ext>
            </a:extLst>
          </p:cNvPr>
          <p:cNvSpPr>
            <a:spLocks noGrp="1"/>
          </p:cNvSpPr>
          <p:nvPr>
            <p:ph type="dt" sz="half" idx="11"/>
          </p:nvPr>
        </p:nvSpPr>
        <p:spPr/>
        <p:txBody>
          <a:bodyPr/>
          <a:lstStyle/>
          <a:p>
            <a:fld id="{F2BF2132-547C-4C96-AF6B-3C0665ED905E}" type="datetime1">
              <a:rPr lang="fr-FR" smtClean="0"/>
              <a:t>20/02/2020</a:t>
            </a:fld>
            <a:endParaRPr lang="de-DE" dirty="0"/>
          </a:p>
        </p:txBody>
      </p:sp>
      <p:sp>
        <p:nvSpPr>
          <p:cNvPr id="3" name="Foliennummernplatzhalter 2"/>
          <p:cNvSpPr>
            <a:spLocks noGrp="1"/>
          </p:cNvSpPr>
          <p:nvPr>
            <p:ph type="sldNum" sz="quarter" idx="13"/>
          </p:nvPr>
        </p:nvSpPr>
        <p:spPr/>
        <p:txBody>
          <a:bodyPr/>
          <a:lstStyle/>
          <a:p>
            <a:pPr eaLnBrk="0" fontAlgn="base" hangingPunct="0">
              <a:spcBef>
                <a:spcPct val="0"/>
              </a:spcBef>
              <a:spcAft>
                <a:spcPct val="0"/>
              </a:spcAft>
              <a:defRPr/>
            </a:pPr>
            <a:fld id="{063C0338-92C5-49A0-A050-446A1E28AE21}" type="slidenum">
              <a:rPr lang="de-DE" b="1" spc="0">
                <a:solidFill>
                  <a:srgbClr val="000000">
                    <a:tint val="75000"/>
                  </a:srgbClr>
                </a:solidFill>
                <a:latin typeface="Arial" charset="0"/>
                <a:cs typeface="+mn-cs"/>
              </a:rPr>
              <a:pPr eaLnBrk="0" fontAlgn="base" hangingPunct="0">
                <a:spcBef>
                  <a:spcPct val="0"/>
                </a:spcBef>
                <a:spcAft>
                  <a:spcPct val="0"/>
                </a:spcAft>
                <a:defRPr/>
              </a:pPr>
              <a:t>26</a:t>
            </a:fld>
            <a:endParaRPr lang="de-DE" b="1" spc="0">
              <a:solidFill>
                <a:srgbClr val="000000">
                  <a:tint val="75000"/>
                </a:srgbClr>
              </a:solidFill>
              <a:latin typeface="Arial" charset="0"/>
              <a:cs typeface="+mn-cs"/>
            </a:endParaRPr>
          </a:p>
        </p:txBody>
      </p:sp>
      <p:pic>
        <p:nvPicPr>
          <p:cNvPr id="1026" name="Picture 2" descr="C:\Users\stratm_glo\Desktop\Neuer Ordner\KW0_156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55023" y="803050"/>
            <a:ext cx="1338073" cy="10198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ratm_glo\Desktop\Neuer Ordner\JBO_MWI15_0458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93096" y="803051"/>
            <a:ext cx="1491738" cy="10198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ratm_glo\Desktop\Neuer Ordner\KW0_183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4834" y="803050"/>
            <a:ext cx="1430721" cy="1019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tratm_glo\Pictures\Bilder Doro\JBO_BFA16_698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15555" y="803050"/>
            <a:ext cx="1785445" cy="101986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B1C7A9B6-0804-4191-9772-317873F4601B}"/>
              </a:ext>
            </a:extLst>
          </p:cNvPr>
          <p:cNvPicPr>
            <a:picLocks noChangeAspect="1"/>
          </p:cNvPicPr>
          <p:nvPr/>
        </p:nvPicPr>
        <p:blipFill>
          <a:blip r:embed="rId8"/>
          <a:stretch>
            <a:fillRect/>
          </a:stretch>
        </p:blipFill>
        <p:spPr>
          <a:xfrm>
            <a:off x="3705723" y="3552385"/>
            <a:ext cx="1732553" cy="690756"/>
          </a:xfrm>
          <a:prstGeom prst="rect">
            <a:avLst/>
          </a:prstGeom>
        </p:spPr>
      </p:pic>
    </p:spTree>
    <p:extLst>
      <p:ext uri="{BB962C8B-B14F-4D97-AF65-F5344CB8AC3E}">
        <p14:creationId xmlns:p14="http://schemas.microsoft.com/office/powerpoint/2010/main" val="40037962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F7CBEB-B931-4347-8478-7E0FC5E46F0E}"/>
              </a:ext>
            </a:extLst>
          </p:cNvPr>
          <p:cNvSpPr>
            <a:spLocks noGrp="1"/>
          </p:cNvSpPr>
          <p:nvPr>
            <p:ph type="title"/>
          </p:nvPr>
        </p:nvSpPr>
        <p:spPr/>
        <p:txBody>
          <a:bodyPr/>
          <a:lstStyle/>
          <a:p>
            <a:r>
              <a:rPr lang="de-DE" dirty="0"/>
              <a:t>Back-up</a:t>
            </a:r>
          </a:p>
        </p:txBody>
      </p:sp>
      <p:sp>
        <p:nvSpPr>
          <p:cNvPr id="4" name="Foliennummernplatzhalter 3">
            <a:extLst>
              <a:ext uri="{FF2B5EF4-FFF2-40B4-BE49-F238E27FC236}">
                <a16:creationId xmlns:a16="http://schemas.microsoft.com/office/drawing/2014/main" id="{335B0B65-EC0A-4DAC-A454-7D8B56AD97D9}"/>
              </a:ext>
            </a:extLst>
          </p:cNvPr>
          <p:cNvSpPr>
            <a:spLocks noGrp="1"/>
          </p:cNvSpPr>
          <p:nvPr>
            <p:ph type="sldNum" sz="quarter" idx="13"/>
          </p:nvPr>
        </p:nvSpPr>
        <p:spPr/>
        <p:txBody>
          <a:bodyPr/>
          <a:lstStyle/>
          <a:p>
            <a:fld id="{063C0338-92C5-49A0-A050-446A1E28AE21}" type="slidenum">
              <a:rPr lang="de-DE" smtClean="0"/>
              <a:t>27</a:t>
            </a:fld>
            <a:endParaRPr lang="de-DE"/>
          </a:p>
        </p:txBody>
      </p:sp>
      <p:sp>
        <p:nvSpPr>
          <p:cNvPr id="2" name="Datumsplatzhalter 1">
            <a:extLst>
              <a:ext uri="{FF2B5EF4-FFF2-40B4-BE49-F238E27FC236}">
                <a16:creationId xmlns:a16="http://schemas.microsoft.com/office/drawing/2014/main" id="{EE28BF2B-2420-4149-9A0F-0CCAC97EF889}"/>
              </a:ext>
            </a:extLst>
          </p:cNvPr>
          <p:cNvSpPr>
            <a:spLocks noGrp="1"/>
          </p:cNvSpPr>
          <p:nvPr>
            <p:ph type="dt" sz="half" idx="11"/>
          </p:nvPr>
        </p:nvSpPr>
        <p:spPr/>
        <p:txBody>
          <a:bodyPr/>
          <a:lstStyle/>
          <a:p>
            <a:fld id="{8A9FB24D-44B6-419B-B0D9-2D20B2245C05}" type="datetime1">
              <a:rPr lang="fr-FR" smtClean="0"/>
              <a:t>20/02/2020</a:t>
            </a:fld>
            <a:endParaRPr lang="de-DE" dirty="0"/>
          </a:p>
        </p:txBody>
      </p:sp>
    </p:spTree>
    <p:extLst>
      <p:ext uri="{BB962C8B-B14F-4D97-AF65-F5344CB8AC3E}">
        <p14:creationId xmlns:p14="http://schemas.microsoft.com/office/powerpoint/2010/main" val="18029912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1920557706"/>
              </p:ext>
            </p:extLst>
          </p:nvPr>
        </p:nvGraphicFramePr>
        <p:xfrm>
          <a:off x="449817" y="524933"/>
          <a:ext cx="8159905" cy="3819268"/>
        </p:xfrm>
        <a:graphic>
          <a:graphicData uri="http://schemas.openxmlformats.org/drawingml/2006/table">
            <a:tbl>
              <a:tblPr>
                <a:tableStyleId>{22838BEF-8BB2-4498-84A7-C5851F593DF1}</a:tableStyleId>
              </a:tblPr>
              <a:tblGrid>
                <a:gridCol w="1623159">
                  <a:extLst>
                    <a:ext uri="{9D8B030D-6E8A-4147-A177-3AD203B41FA5}">
                      <a16:colId xmlns:a16="http://schemas.microsoft.com/office/drawing/2014/main" val="952380335"/>
                    </a:ext>
                  </a:extLst>
                </a:gridCol>
                <a:gridCol w="3270020">
                  <a:extLst>
                    <a:ext uri="{9D8B030D-6E8A-4147-A177-3AD203B41FA5}">
                      <a16:colId xmlns:a16="http://schemas.microsoft.com/office/drawing/2014/main" val="935213674"/>
                    </a:ext>
                  </a:extLst>
                </a:gridCol>
                <a:gridCol w="3266726">
                  <a:extLst>
                    <a:ext uri="{9D8B030D-6E8A-4147-A177-3AD203B41FA5}">
                      <a16:colId xmlns:a16="http://schemas.microsoft.com/office/drawing/2014/main" val="3066002741"/>
                    </a:ext>
                  </a:extLst>
                </a:gridCol>
              </a:tblGrid>
              <a:tr h="39191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solidFill>
                            <a:schemeClr val="bg1"/>
                          </a:solidFill>
                          <a:effectLst/>
                          <a:latin typeface="+mj-lt"/>
                        </a:rPr>
                        <a:t>develoPPP.de</a:t>
                      </a:r>
                      <a:endParaRPr kumimoji="0" lang="fr-FR" altLang="fr-FR" sz="1800" b="1" i="0" u="none" strike="noStrike" cap="none" normalizeH="0" baseline="0" dirty="0">
                        <a:ln>
                          <a:noFill/>
                        </a:ln>
                        <a:solidFill>
                          <a:schemeClr val="bg1"/>
                        </a:solidFill>
                        <a:effectLst/>
                        <a:latin typeface="+mj-lt"/>
                        <a:cs typeface="Arial" panose="020B0604020202020204" pitchFamily="34" charset="0"/>
                      </a:endParaRPr>
                    </a:p>
                  </a:txBody>
                  <a:tcPr marL="68580" marR="68580" marT="34290" marB="34290" horzOverflow="overflow">
                    <a:solidFill>
                      <a:srgbClr val="0070C0"/>
                    </a:solidFill>
                  </a:tcPr>
                </a:tc>
                <a:tc hMerge="1">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endParaRPr kumimoji="0" lang="fr-FR" altLang="fr-FR" sz="1600" b="1" i="0" u="none" strike="noStrike" cap="none" normalizeH="0" baseline="0" noProof="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extLst>
                  <a:ext uri="{0D108BD9-81ED-4DB2-BD59-A6C34878D82A}">
                    <a16:rowId xmlns:a16="http://schemas.microsoft.com/office/drawing/2014/main" val="1208716042"/>
                  </a:ext>
                </a:extLst>
              </a:tr>
              <a:tr h="287402">
                <a:tc>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200" b="1" i="0" u="none" strike="noStrike" cap="none" normalizeH="0" baseline="0">
                        <a:ln>
                          <a:noFill/>
                        </a:ln>
                        <a:solidFill>
                          <a:schemeClr val="tx1"/>
                        </a:solidFill>
                        <a:effectLst/>
                        <a:latin typeface="+mj-lt"/>
                        <a:cs typeface="Arial" panose="020B0604020202020204" pitchFamily="34" charset="0"/>
                      </a:endParaRPr>
                    </a:p>
                  </a:txBody>
                  <a:tcPr marL="68580" marR="68580" marT="34290" marB="34290" horzOverflow="overflow"/>
                </a:tc>
                <a:tc>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fr-FR" altLang="fr-FR" sz="1200" u="none" strike="noStrike" cap="none" normalizeH="0" baseline="0" noProof="0" dirty="0">
                          <a:ln>
                            <a:noFill/>
                          </a:ln>
                          <a:solidFill>
                            <a:schemeClr val="tx1"/>
                          </a:solidFill>
                          <a:effectLst/>
                          <a:latin typeface="+mj-lt"/>
                        </a:rPr>
                        <a:t>Petits projets</a:t>
                      </a:r>
                      <a:endParaRPr kumimoji="0" lang="fr-FR" altLang="fr-FR" sz="1200" b="1" i="0" u="none" strike="noStrike" cap="none" normalizeH="0" baseline="0" noProof="0" dirty="0">
                        <a:ln>
                          <a:noFill/>
                        </a:ln>
                        <a:solidFill>
                          <a:schemeClr val="tx1"/>
                        </a:solidFill>
                        <a:effectLst/>
                        <a:latin typeface="+mj-lt"/>
                        <a:cs typeface="Arial" panose="020B0604020202020204" pitchFamily="34" charset="0"/>
                      </a:endParaRPr>
                    </a:p>
                  </a:txBody>
                  <a:tcPr marL="68580" marR="68580" marT="34290" marB="3429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fr-FR" altLang="fr-FR" sz="1200" u="none" strike="noStrike" cap="none" normalizeH="0" baseline="0" noProof="0" dirty="0">
                          <a:ln>
                            <a:noFill/>
                          </a:ln>
                          <a:solidFill>
                            <a:schemeClr val="tx1"/>
                          </a:solidFill>
                          <a:effectLst/>
                          <a:latin typeface="+mj-lt"/>
                        </a:rPr>
                        <a:t>Gros projets</a:t>
                      </a:r>
                      <a:endParaRPr kumimoji="0" lang="fr-FR" altLang="fr-FR" sz="1200" b="1" i="0" u="none" strike="noStrike" cap="none" normalizeH="0" baseline="0" noProof="0" dirty="0">
                        <a:ln>
                          <a:noFill/>
                        </a:ln>
                        <a:solidFill>
                          <a:schemeClr val="tx1"/>
                        </a:solidFill>
                        <a:effectLst/>
                        <a:latin typeface="+mj-lt"/>
                        <a:cs typeface="Arial" panose="020B0604020202020204" pitchFamily="34" charset="0"/>
                      </a:endParaRPr>
                    </a:p>
                  </a:txBody>
                  <a:tcPr marL="68580" marR="68580" marT="34290" marB="34290" anchor="ctr" horzOverflow="overflow"/>
                </a:tc>
                <a:extLst>
                  <a:ext uri="{0D108BD9-81ED-4DB2-BD59-A6C34878D82A}">
                    <a16:rowId xmlns:a16="http://schemas.microsoft.com/office/drawing/2014/main" val="1900634379"/>
                  </a:ext>
                </a:extLst>
              </a:tr>
              <a:tr h="426749">
                <a:tc>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FR" altLang="fr-FR" sz="1000" b="0" i="0" u="none" strike="noStrike" cap="none" normalizeH="0" baseline="0" noProof="0" dirty="0">
                          <a:ln>
                            <a:noFill/>
                          </a:ln>
                          <a:solidFill>
                            <a:schemeClr val="tx1"/>
                          </a:solidFill>
                          <a:effectLst/>
                          <a:latin typeface="+mj-lt"/>
                          <a:cs typeface="Arial" panose="020B0604020202020204" pitchFamily="34" charset="0"/>
                        </a:rPr>
                        <a:t>Entreprises éligibles</a:t>
                      </a:r>
                    </a:p>
                  </a:txBody>
                  <a:tcPr marL="68580" marR="68580" marT="34290" marB="34290" anchor="ctr" horzOverflow="overflow"/>
                </a:tc>
                <a:tc gridSpan="2">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000" u="none" strike="noStrike" cap="none" normalizeH="0" baseline="0" noProof="0" dirty="0">
                          <a:ln>
                            <a:noFill/>
                          </a:ln>
                          <a:solidFill>
                            <a:schemeClr val="tx1"/>
                          </a:solidFill>
                          <a:effectLst/>
                          <a:latin typeface="+mj-lt"/>
                        </a:rPr>
                        <a:t>Les entreprises allemandes, européennes et locales (de tous les pays de la liste du CAD de l'OCDE )</a:t>
                      </a:r>
                      <a:endParaRPr kumimoji="0" lang="fr-FR" altLang="fr-FR" sz="1000" b="0" i="0" u="none" strike="noStrike" cap="none" normalizeH="0" baseline="0" noProof="0" dirty="0">
                        <a:ln>
                          <a:noFill/>
                        </a:ln>
                        <a:solidFill>
                          <a:schemeClr val="tx1"/>
                        </a:solidFill>
                        <a:effectLst/>
                        <a:latin typeface="+mj-lt"/>
                        <a:cs typeface="Arial" panose="020B0604020202020204" pitchFamily="34" charset="0"/>
                      </a:endParaRPr>
                    </a:p>
                  </a:txBody>
                  <a:tcPr marL="68580" marR="68580" marT="34290" marB="34290" anchor="ctr" horzOverflow="overflow"/>
                </a:tc>
                <a:tc hMerge="1">
                  <a:txBody>
                    <a:bodyPr/>
                    <a:lstStyle/>
                    <a:p>
                      <a:endParaRPr lang="de-DE"/>
                    </a:p>
                  </a:txBody>
                  <a:tcPr/>
                </a:tc>
                <a:extLst>
                  <a:ext uri="{0D108BD9-81ED-4DB2-BD59-A6C34878D82A}">
                    <a16:rowId xmlns:a16="http://schemas.microsoft.com/office/drawing/2014/main" val="1348525569"/>
                  </a:ext>
                </a:extLst>
              </a:tr>
              <a:tr h="790537">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FR" altLang="fr-FR" sz="1000" u="none" strike="noStrike" cap="none" normalizeH="0" baseline="0" noProof="0" dirty="0">
                          <a:ln>
                            <a:noFill/>
                          </a:ln>
                          <a:solidFill>
                            <a:schemeClr val="tx1"/>
                          </a:solidFill>
                          <a:effectLst/>
                          <a:latin typeface="+mj-lt"/>
                        </a:rPr>
                        <a:t>Critères minimum</a:t>
                      </a:r>
                      <a:endParaRPr kumimoji="0" lang="fr-FR" altLang="fr-FR" sz="1000" b="1" i="0" u="none" strike="noStrike" cap="none" normalizeH="0" baseline="0" noProof="0" dirty="0">
                        <a:ln>
                          <a:noFill/>
                        </a:ln>
                        <a:solidFill>
                          <a:schemeClr val="tx1"/>
                        </a:solidFill>
                        <a:effectLst/>
                        <a:latin typeface="+mj-lt"/>
                        <a:cs typeface="Arial" panose="020B0604020202020204" pitchFamily="34" charset="0"/>
                      </a:endParaRPr>
                    </a:p>
                  </a:txBody>
                  <a:tcPr marL="68580" marR="68580" marT="34290" marB="34290" anchor="ctr" horzOverflow="overflow"/>
                </a:tc>
                <a:tc gridSpan="2">
                  <a:txBody>
                    <a:bodyPr/>
                    <a:lstStyle/>
                    <a:p>
                      <a:pPr marL="171450" marR="0" lvl="0" indent="-171450" algn="ctr"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100" dirty="0">
                          <a:solidFill>
                            <a:schemeClr val="tx1"/>
                          </a:solidFill>
                          <a:latin typeface="+mj-lt"/>
                        </a:rPr>
                        <a:t>8 </a:t>
                      </a:r>
                      <a:r>
                        <a:rPr lang="de-DE" sz="1100" dirty="0" err="1">
                          <a:solidFill>
                            <a:schemeClr val="tx1"/>
                          </a:solidFill>
                          <a:latin typeface="+mj-lt"/>
                        </a:rPr>
                        <a:t>employees</a:t>
                      </a:r>
                      <a:endParaRPr lang="de-DE" sz="1100" dirty="0">
                        <a:solidFill>
                          <a:schemeClr val="tx1"/>
                        </a:solidFill>
                        <a:latin typeface="+mj-lt"/>
                      </a:endParaRPr>
                    </a:p>
                    <a:p>
                      <a:pPr marL="171450" indent="-171450" algn="ctr">
                        <a:buFont typeface="Wingdings" panose="05000000000000000000" pitchFamily="2" charset="2"/>
                        <a:buChar char="§"/>
                      </a:pPr>
                      <a:r>
                        <a:rPr lang="de-DE" sz="1100" dirty="0" err="1">
                          <a:solidFill>
                            <a:schemeClr val="tx1"/>
                          </a:solidFill>
                          <a:latin typeface="+mj-lt"/>
                        </a:rPr>
                        <a:t>chiffre</a:t>
                      </a:r>
                      <a:r>
                        <a:rPr lang="de-DE" sz="1100" dirty="0">
                          <a:solidFill>
                            <a:schemeClr val="tx1"/>
                          </a:solidFill>
                          <a:latin typeface="+mj-lt"/>
                        </a:rPr>
                        <a:t> </a:t>
                      </a:r>
                      <a:r>
                        <a:rPr lang="de-DE" sz="1100" dirty="0" err="1">
                          <a:solidFill>
                            <a:schemeClr val="tx1"/>
                          </a:solidFill>
                          <a:latin typeface="+mj-lt"/>
                        </a:rPr>
                        <a:t>d‘affaires</a:t>
                      </a:r>
                      <a:r>
                        <a:rPr lang="de-DE" sz="1100" dirty="0">
                          <a:solidFill>
                            <a:schemeClr val="tx1"/>
                          </a:solidFill>
                          <a:latin typeface="+mj-lt"/>
                        </a:rPr>
                        <a:t> </a:t>
                      </a:r>
                      <a:r>
                        <a:rPr lang="de-DE" sz="1100" dirty="0" err="1">
                          <a:solidFill>
                            <a:schemeClr val="tx1"/>
                          </a:solidFill>
                          <a:latin typeface="+mj-lt"/>
                        </a:rPr>
                        <a:t>annuel</a:t>
                      </a:r>
                      <a:r>
                        <a:rPr lang="de-DE" sz="1100" dirty="0">
                          <a:solidFill>
                            <a:schemeClr val="tx1"/>
                          </a:solidFill>
                          <a:latin typeface="+mj-lt"/>
                        </a:rPr>
                        <a:t> de min. € 800,000 </a:t>
                      </a:r>
                    </a:p>
                    <a:p>
                      <a:pPr marL="171450" indent="-171450" algn="ctr">
                        <a:buFont typeface="Wingdings" panose="05000000000000000000" pitchFamily="2" charset="2"/>
                        <a:buChar char="§"/>
                      </a:pPr>
                      <a:r>
                        <a:rPr lang="de-DE" sz="1100" dirty="0">
                          <a:solidFill>
                            <a:schemeClr val="tx1"/>
                          </a:solidFill>
                          <a:latin typeface="+mj-lt"/>
                        </a:rPr>
                        <a:t>2 </a:t>
                      </a:r>
                      <a:r>
                        <a:rPr lang="de-DE" sz="1100" dirty="0" err="1">
                          <a:solidFill>
                            <a:schemeClr val="tx1"/>
                          </a:solidFill>
                          <a:latin typeface="+mj-lt"/>
                        </a:rPr>
                        <a:t>comptes</a:t>
                      </a:r>
                      <a:r>
                        <a:rPr lang="de-DE" sz="1100" dirty="0">
                          <a:solidFill>
                            <a:schemeClr val="tx1"/>
                          </a:solidFill>
                          <a:latin typeface="+mj-lt"/>
                        </a:rPr>
                        <a:t> </a:t>
                      </a:r>
                      <a:r>
                        <a:rPr lang="de-DE" sz="1100" dirty="0" err="1">
                          <a:solidFill>
                            <a:schemeClr val="tx1"/>
                          </a:solidFill>
                          <a:latin typeface="+mj-lt"/>
                        </a:rPr>
                        <a:t>annuels</a:t>
                      </a:r>
                      <a:r>
                        <a:rPr lang="de-DE" sz="1100" dirty="0">
                          <a:solidFill>
                            <a:schemeClr val="tx1"/>
                          </a:solidFill>
                          <a:latin typeface="+mj-lt"/>
                        </a:rPr>
                        <a:t> </a:t>
                      </a:r>
                      <a:r>
                        <a:rPr lang="de-DE" sz="1100" dirty="0" err="1">
                          <a:solidFill>
                            <a:schemeClr val="tx1"/>
                          </a:solidFill>
                          <a:latin typeface="+mj-lt"/>
                        </a:rPr>
                        <a:t>audités</a:t>
                      </a:r>
                      <a:endParaRPr lang="de-DE" sz="1100" dirty="0">
                        <a:solidFill>
                          <a:schemeClr val="tx1"/>
                        </a:solidFill>
                        <a:latin typeface="+mj-lt"/>
                      </a:endParaRPr>
                    </a:p>
                  </a:txBody>
                  <a:tcPr marL="68580" marR="68580" marT="34290" marB="34290" anchor="ctr" horzOverflow="overflow"/>
                </a:tc>
                <a:tc hMerge="1">
                  <a:txBody>
                    <a:bodyPr/>
                    <a:lstStyle/>
                    <a:p>
                      <a:endParaRPr lang="de-DE"/>
                    </a:p>
                  </a:txBody>
                  <a:tcPr/>
                </a:tc>
                <a:extLst>
                  <a:ext uri="{0D108BD9-81ED-4DB2-BD59-A6C34878D82A}">
                    <a16:rowId xmlns:a16="http://schemas.microsoft.com/office/drawing/2014/main" val="856683836"/>
                  </a:ext>
                </a:extLst>
              </a:tr>
              <a:tr h="252566">
                <a:tc>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FR" altLang="fr-FR" sz="1000" u="none" strike="noStrike" cap="none" normalizeH="0" baseline="0" noProof="0" dirty="0">
                          <a:ln>
                            <a:noFill/>
                          </a:ln>
                          <a:solidFill>
                            <a:schemeClr val="tx1"/>
                          </a:solidFill>
                          <a:effectLst/>
                          <a:latin typeface="+mj-lt"/>
                        </a:rPr>
                        <a:t>Durée</a:t>
                      </a:r>
                      <a:endParaRPr kumimoji="0" lang="fr-FR" altLang="fr-FR" sz="1000" b="1" i="0" u="none" strike="noStrike" cap="none" normalizeH="0" baseline="0" noProof="0" dirty="0">
                        <a:ln>
                          <a:noFill/>
                        </a:ln>
                        <a:solidFill>
                          <a:schemeClr val="tx1"/>
                        </a:solidFill>
                        <a:effectLst/>
                        <a:latin typeface="+mj-lt"/>
                        <a:cs typeface="Arial" panose="020B0604020202020204" pitchFamily="34" charset="0"/>
                      </a:endParaRPr>
                    </a:p>
                  </a:txBody>
                  <a:tcPr marL="68580" marR="68580" marT="34290" marB="34290" anchor="ctr" horzOverflow="overflow"/>
                </a:tc>
                <a:tc gridSpan="2">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000" u="none" strike="noStrike" cap="none" normalizeH="0" baseline="0" noProof="0" dirty="0">
                          <a:ln>
                            <a:noFill/>
                          </a:ln>
                          <a:solidFill>
                            <a:schemeClr val="tx1"/>
                          </a:solidFill>
                          <a:effectLst/>
                          <a:latin typeface="+mj-lt"/>
                        </a:rPr>
                        <a:t>max. une durée de trois ans</a:t>
                      </a:r>
                      <a:endParaRPr kumimoji="0" lang="fr-FR" altLang="fr-FR" sz="1000" b="0" i="0" u="none" strike="noStrike" cap="none" normalizeH="0" baseline="0" noProof="0" dirty="0">
                        <a:ln>
                          <a:noFill/>
                        </a:ln>
                        <a:solidFill>
                          <a:schemeClr val="tx1"/>
                        </a:solidFill>
                        <a:effectLst/>
                        <a:latin typeface="+mj-lt"/>
                        <a:cs typeface="Arial" panose="020B0604020202020204" pitchFamily="34" charset="0"/>
                      </a:endParaRPr>
                    </a:p>
                  </a:txBody>
                  <a:tcPr marL="68580" marR="68580" marT="34290" marB="34290" anchor="ctr" horzOverflow="overflow"/>
                </a:tc>
                <a:tc hMerge="1">
                  <a:txBody>
                    <a:bodyPr/>
                    <a:lstStyle/>
                    <a:p>
                      <a:endParaRPr lang="de-DE"/>
                    </a:p>
                  </a:txBody>
                  <a:tcPr/>
                </a:tc>
                <a:extLst>
                  <a:ext uri="{0D108BD9-81ED-4DB2-BD59-A6C34878D82A}">
                    <a16:rowId xmlns:a16="http://schemas.microsoft.com/office/drawing/2014/main" val="206256781"/>
                  </a:ext>
                </a:extLst>
              </a:tr>
              <a:tr h="573778">
                <a:tc>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FR" altLang="fr-FR" sz="1000" u="none" strike="noStrike" cap="none" normalizeH="0" baseline="0" noProof="0" dirty="0">
                          <a:ln>
                            <a:noFill/>
                          </a:ln>
                          <a:solidFill>
                            <a:schemeClr val="bg1"/>
                          </a:solidFill>
                          <a:effectLst/>
                          <a:latin typeface="+mj-lt"/>
                        </a:rPr>
                        <a:t>Financement</a:t>
                      </a:r>
                      <a:endParaRPr kumimoji="0" lang="fr-FR" altLang="fr-FR" sz="1000" b="1" i="0" u="none" strike="noStrike" cap="none" normalizeH="0" baseline="0" noProof="0" dirty="0">
                        <a:ln>
                          <a:noFill/>
                        </a:ln>
                        <a:solidFill>
                          <a:schemeClr val="bg1"/>
                        </a:solidFill>
                        <a:effectLst/>
                        <a:latin typeface="+mj-lt"/>
                      </a:endParaRPr>
                    </a:p>
                  </a:txBody>
                  <a:tcPr marL="68580" marR="68580" marT="34290" marB="34290" anchor="ctr" horzOverflow="overflow">
                    <a:solidFill>
                      <a:srgbClr val="0070C0"/>
                    </a:solidFill>
                  </a:tcPr>
                </a:tc>
                <a:tc>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fr-FR" altLang="fr-FR" sz="1000" u="none" strike="noStrike" cap="none" normalizeH="0" baseline="0" noProof="0" dirty="0">
                          <a:ln>
                            <a:noFill/>
                          </a:ln>
                          <a:solidFill>
                            <a:schemeClr val="bg1"/>
                          </a:solidFill>
                          <a:effectLst/>
                          <a:latin typeface="+mj-lt"/>
                        </a:rPr>
                        <a:t>min. € 100,000 - max. € 200,000</a:t>
                      </a:r>
                      <a:br>
                        <a:rPr kumimoji="0" lang="fr-FR" altLang="fr-FR" sz="1000" u="none" strike="noStrike" cap="none" normalizeH="0" baseline="0" noProof="0" dirty="0">
                          <a:ln>
                            <a:noFill/>
                          </a:ln>
                          <a:solidFill>
                            <a:schemeClr val="bg1"/>
                          </a:solidFill>
                          <a:effectLst/>
                          <a:latin typeface="+mj-lt"/>
                        </a:rPr>
                      </a:br>
                      <a:r>
                        <a:rPr kumimoji="0" lang="fr-FR" altLang="fr-FR" sz="1000" u="none" strike="noStrike" cap="none" normalizeH="0" baseline="0" noProof="0" dirty="0">
                          <a:ln>
                            <a:noFill/>
                          </a:ln>
                          <a:solidFill>
                            <a:schemeClr val="bg1"/>
                          </a:solidFill>
                          <a:effectLst/>
                          <a:latin typeface="+mj-lt"/>
                        </a:rPr>
                        <a:t>contribution publique; GIZ ≤ max. 50%</a:t>
                      </a:r>
                      <a:endParaRPr kumimoji="0" lang="fr-FR" altLang="fr-FR" sz="1000" b="0" i="0" u="none" strike="noStrike" cap="none" normalizeH="0" baseline="0" noProof="0" dirty="0">
                        <a:ln>
                          <a:noFill/>
                        </a:ln>
                        <a:solidFill>
                          <a:schemeClr val="bg1"/>
                        </a:solidFill>
                        <a:effectLst/>
                        <a:latin typeface="+mj-lt"/>
                        <a:cs typeface="Arial" panose="020B0604020202020204" pitchFamily="34" charset="0"/>
                      </a:endParaRPr>
                    </a:p>
                  </a:txBody>
                  <a:tcPr marL="68580" marR="68580" marT="34290" marB="34290" anchor="ctr" horzOverflow="overflow">
                    <a:solidFill>
                      <a:srgbClr val="0070C0"/>
                    </a:solid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fr-FR" altLang="fr-FR" sz="1000" u="none" strike="noStrike" cap="none" normalizeH="0" baseline="0" noProof="0" dirty="0">
                          <a:ln>
                            <a:noFill/>
                          </a:ln>
                          <a:solidFill>
                            <a:schemeClr val="bg1"/>
                          </a:solidFill>
                          <a:effectLst/>
                          <a:latin typeface="+mj-lt"/>
                        </a:rPr>
                        <a:t>min. € 200,001 - max. € 2 million*</a:t>
                      </a:r>
                    </a:p>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fr-FR" altLang="fr-FR" sz="1000" u="none" strike="noStrike" cap="none" normalizeH="0" baseline="0" noProof="0" dirty="0">
                          <a:ln>
                            <a:noFill/>
                          </a:ln>
                          <a:solidFill>
                            <a:schemeClr val="bg1"/>
                          </a:solidFill>
                          <a:effectLst/>
                          <a:latin typeface="+mj-lt"/>
                        </a:rPr>
                        <a:t>Contribution publique; GIZ ≤ max. 50%</a:t>
                      </a:r>
                      <a:endParaRPr kumimoji="0" lang="fr-FR" altLang="fr-FR" sz="1000" b="0" i="0" u="none" strike="noStrike" cap="none" normalizeH="0" baseline="0" noProof="0" dirty="0">
                        <a:ln>
                          <a:noFill/>
                        </a:ln>
                        <a:solidFill>
                          <a:schemeClr val="bg1"/>
                        </a:solidFill>
                        <a:effectLst/>
                        <a:latin typeface="+mj-lt"/>
                        <a:cs typeface="Arial" panose="020B0604020202020204" pitchFamily="34" charset="0"/>
                      </a:endParaRPr>
                    </a:p>
                  </a:txBody>
                  <a:tcPr marL="68580" marR="68580" marT="34290" marB="34290" anchor="ctr" horzOverflow="overflow">
                    <a:solidFill>
                      <a:srgbClr val="0070C0"/>
                    </a:solidFill>
                  </a:tcPr>
                </a:tc>
                <a:extLst>
                  <a:ext uri="{0D108BD9-81ED-4DB2-BD59-A6C34878D82A}">
                    <a16:rowId xmlns:a16="http://schemas.microsoft.com/office/drawing/2014/main" val="3771900892"/>
                  </a:ext>
                </a:extLst>
              </a:tr>
              <a:tr h="583390">
                <a:tc>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FR" altLang="fr-FR" sz="1000" b="0" i="0" u="none" strike="noStrike" cap="none" normalizeH="0" baseline="0" noProof="0" dirty="0">
                          <a:ln>
                            <a:noFill/>
                          </a:ln>
                          <a:solidFill>
                            <a:schemeClr val="tx1"/>
                          </a:solidFill>
                          <a:effectLst/>
                          <a:latin typeface="+mj-lt"/>
                          <a:cs typeface="+mn-cs"/>
                        </a:rPr>
                        <a:t>Participation</a:t>
                      </a:r>
                      <a:endParaRPr kumimoji="0" lang="fr-FR" altLang="fr-FR" sz="1000" b="1" i="0" u="none" strike="noStrike" cap="none" normalizeH="0" baseline="0" noProof="0" dirty="0">
                        <a:ln>
                          <a:noFill/>
                        </a:ln>
                        <a:solidFill>
                          <a:schemeClr val="tx1"/>
                        </a:solidFill>
                        <a:effectLst/>
                        <a:latin typeface="+mj-lt"/>
                        <a:cs typeface="Arial" panose="020B0604020202020204" pitchFamily="34" charset="0"/>
                      </a:endParaRPr>
                    </a:p>
                  </a:txBody>
                  <a:tcPr marL="68580" marR="68580" marT="34290" marB="34290" anchor="ctr" horzOverflow="overflow"/>
                </a:tc>
                <a:tc gridSpan="2">
                  <a:txBody>
                    <a:bodyPr/>
                    <a:lstStyle>
                      <a:lvl1pPr>
                        <a:spcBef>
                          <a:spcPts val="400"/>
                        </a:spcBef>
                        <a:spcAft>
                          <a:spcPts val="800"/>
                        </a:spcAft>
                        <a:buClr>
                          <a:srgbClr val="C80F0F"/>
                        </a:buClr>
                        <a:buFont typeface="Arial" panose="020B0604020202020204" pitchFamily="34" charset="0"/>
                        <a:defRPr sz="1600">
                          <a:solidFill>
                            <a:schemeClr val="tx2"/>
                          </a:solidFill>
                          <a:latin typeface="Arial" panose="020B0604020202020204" pitchFamily="34" charset="0"/>
                        </a:defRPr>
                      </a:lvl1pPr>
                      <a:lvl2pPr marL="742950" indent="-285750">
                        <a:spcBef>
                          <a:spcPts val="400"/>
                        </a:spcBef>
                        <a:spcAft>
                          <a:spcPts val="800"/>
                        </a:spcAft>
                        <a:buClr>
                          <a:schemeClr val="accent1"/>
                        </a:buClr>
                        <a:buFont typeface="Arial" panose="020B0604020202020204" pitchFamily="34" charset="0"/>
                        <a:defRPr sz="1600">
                          <a:solidFill>
                            <a:schemeClr val="tx2"/>
                          </a:solidFill>
                          <a:latin typeface="Arial" panose="020B0604020202020204" pitchFamily="34" charset="0"/>
                        </a:defRPr>
                      </a:lvl2pPr>
                      <a:lvl3pPr marL="11430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3pPr>
                      <a:lvl4pPr marL="1600200" indent="-228600">
                        <a:spcBef>
                          <a:spcPts val="400"/>
                        </a:spcBef>
                        <a:spcAft>
                          <a:spcPts val="800"/>
                        </a:spcAft>
                        <a:buClr>
                          <a:schemeClr val="tx2"/>
                        </a:buClr>
                        <a:buFont typeface="Arial" panose="020B0604020202020204" pitchFamily="34" charset="0"/>
                        <a:defRPr sz="1600">
                          <a:solidFill>
                            <a:schemeClr val="tx2"/>
                          </a:solidFill>
                          <a:latin typeface="Arial" panose="020B0604020202020204" pitchFamily="34" charset="0"/>
                        </a:defRPr>
                      </a:lvl4pPr>
                      <a:lvl5pPr marL="2057400" indent="-228600">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5pPr>
                      <a:lvl6pPr marL="25146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6pPr>
                      <a:lvl7pPr marL="29718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7pPr>
                      <a:lvl8pPr marL="34290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8pPr>
                      <a:lvl9pPr marL="3886200" indent="-228600" fontAlgn="base">
                        <a:spcBef>
                          <a:spcPts val="400"/>
                        </a:spcBef>
                        <a:spcAft>
                          <a:spcPts val="800"/>
                        </a:spcAft>
                        <a:buClr>
                          <a:srgbClr val="6E6452"/>
                        </a:buClr>
                        <a:buFont typeface="Arial" panose="020B0604020202020204" pitchFamily="34" charset="0"/>
                        <a:defRPr sz="1600">
                          <a:solidFill>
                            <a:srgbClr val="6E645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fr-FR" altLang="fr-FR" sz="1000" u="none" strike="noStrike" cap="none" normalizeH="0" baseline="0" noProof="0" dirty="0">
                          <a:ln>
                            <a:noFill/>
                          </a:ln>
                          <a:solidFill>
                            <a:schemeClr val="tx1"/>
                          </a:solidFill>
                          <a:effectLst/>
                          <a:latin typeface="+mj-lt"/>
                        </a:rPr>
                        <a:t>Concours d’idées</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000" u="none" strike="noStrike" cap="none" normalizeH="0" baseline="0" noProof="0" dirty="0">
                          <a:ln>
                            <a:noFill/>
                          </a:ln>
                          <a:solidFill>
                            <a:schemeClr val="tx1"/>
                          </a:solidFill>
                          <a:effectLst/>
                          <a:latin typeface="+mj-lt"/>
                        </a:rPr>
                        <a:t>(phase de candidature: chaque trimestre)</a:t>
                      </a:r>
                      <a:endParaRPr kumimoji="0" lang="fr-FR" altLang="fr-FR" sz="1000" b="0" i="0" u="none" strike="noStrike" cap="none" normalizeH="0" baseline="0" noProof="0" dirty="0">
                        <a:ln>
                          <a:noFill/>
                        </a:ln>
                        <a:solidFill>
                          <a:schemeClr val="tx1"/>
                        </a:solidFill>
                        <a:effectLst/>
                        <a:latin typeface="+mj-lt"/>
                        <a:cs typeface="Arial" panose="020B0604020202020204" pitchFamily="34" charset="0"/>
                      </a:endParaRPr>
                    </a:p>
                  </a:txBody>
                  <a:tcPr marL="68580" marR="68580" marT="34290" marB="34290" anchor="ctr" horzOverflow="overflow"/>
                </a:tc>
                <a:tc hMerge="1">
                  <a:txBody>
                    <a:bodyPr/>
                    <a:lstStyle/>
                    <a:p>
                      <a:endParaRPr lang="de-DE"/>
                    </a:p>
                  </a:txBody>
                  <a:tcPr/>
                </a:tc>
                <a:extLst>
                  <a:ext uri="{0D108BD9-81ED-4DB2-BD59-A6C34878D82A}">
                    <a16:rowId xmlns:a16="http://schemas.microsoft.com/office/drawing/2014/main" val="2177751899"/>
                  </a:ext>
                </a:extLst>
              </a:tr>
              <a:tr h="512934">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FR" altLang="fr-FR" sz="1000" u="none" strike="noStrike" cap="none" normalizeH="0" baseline="0" noProof="0" dirty="0">
                          <a:ln>
                            <a:noFill/>
                          </a:ln>
                          <a:solidFill>
                            <a:schemeClr val="bg1"/>
                          </a:solidFill>
                          <a:effectLst/>
                          <a:latin typeface="+mj-lt"/>
                        </a:rPr>
                        <a:t>Type de contrat</a:t>
                      </a:r>
                      <a:endParaRPr kumimoji="0" lang="fr-FR" altLang="fr-FR" sz="1000" b="1" i="0" u="none" strike="noStrike" cap="none" normalizeH="0" baseline="0" noProof="0" dirty="0">
                        <a:ln>
                          <a:noFill/>
                        </a:ln>
                        <a:solidFill>
                          <a:schemeClr val="bg1"/>
                        </a:solidFill>
                        <a:effectLst/>
                        <a:latin typeface="+mj-lt"/>
                        <a:cs typeface="Arial" panose="020B0604020202020204" pitchFamily="34" charset="0"/>
                      </a:endParaRPr>
                    </a:p>
                  </a:txBody>
                  <a:tcPr marL="68580" marR="68580" marT="34290" marB="34290" anchor="ctr" horzOverflow="overflow">
                    <a:solidFill>
                      <a:srgbClr val="0070C0"/>
                    </a:solidFill>
                  </a:tcPr>
                </a:tc>
                <a:tc>
                  <a:txBody>
                    <a:bodyPr/>
                    <a:lstStyle/>
                    <a:p>
                      <a:pPr algn="ctr">
                        <a:buSzPct val="100000"/>
                      </a:pPr>
                      <a:r>
                        <a:rPr kumimoji="0" lang="fr-FR" altLang="fr-FR" sz="1000" u="none" strike="noStrike" kern="1200" cap="none" normalizeH="0" baseline="0" dirty="0">
                          <a:ln>
                            <a:noFill/>
                          </a:ln>
                          <a:solidFill>
                            <a:schemeClr val="bg1"/>
                          </a:solidFill>
                          <a:effectLst/>
                          <a:latin typeface="+mj-lt"/>
                        </a:rPr>
                        <a:t>Contrat d’</a:t>
                      </a:r>
                      <a:r>
                        <a:rPr kumimoji="0" lang="fr-FR" altLang="fr-FR" sz="1000" u="none" strike="noStrike" kern="1200" cap="none" normalizeH="0" baseline="0" dirty="0" err="1">
                          <a:ln>
                            <a:noFill/>
                          </a:ln>
                          <a:solidFill>
                            <a:schemeClr val="bg1"/>
                          </a:solidFill>
                          <a:effectLst/>
                          <a:latin typeface="+mj-lt"/>
                        </a:rPr>
                        <a:t>éxecution</a:t>
                      </a:r>
                      <a:r>
                        <a:rPr kumimoji="0" lang="fr-FR" altLang="fr-FR" sz="1000" u="none" strike="noStrike" kern="1200" cap="none" normalizeH="0" baseline="0" dirty="0">
                          <a:ln>
                            <a:noFill/>
                          </a:ln>
                          <a:solidFill>
                            <a:schemeClr val="bg1"/>
                          </a:solidFill>
                          <a:effectLst/>
                          <a:latin typeface="+mj-lt"/>
                        </a:rPr>
                        <a:t> ou contrat de coopération</a:t>
                      </a:r>
                      <a:endParaRPr kumimoji="0" lang="fr-FR" altLang="fr-FR" sz="1000" b="0" i="0" u="none" strike="noStrike" kern="1200" cap="none" normalizeH="0" baseline="0" dirty="0">
                        <a:ln>
                          <a:noFill/>
                        </a:ln>
                        <a:solidFill>
                          <a:schemeClr val="bg1"/>
                        </a:solidFill>
                        <a:effectLst/>
                        <a:latin typeface="+mj-lt"/>
                        <a:ea typeface="+mn-ea"/>
                        <a:cs typeface="Arial" panose="020B0604020202020204" pitchFamily="34" charset="0"/>
                      </a:endParaRPr>
                    </a:p>
                  </a:txBody>
                  <a:tcPr marL="68580" marR="68580" marT="34290" marB="34290" anchor="ctr" horzOverflow="overflow">
                    <a:solidFill>
                      <a:srgbClr val="0070C0"/>
                    </a:solid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fr-FR" altLang="fr-FR" sz="1000" u="none" strike="noStrike" kern="1200" cap="none" normalizeH="0" baseline="0" dirty="0">
                          <a:ln>
                            <a:noFill/>
                          </a:ln>
                          <a:solidFill>
                            <a:schemeClr val="bg1"/>
                          </a:solidFill>
                          <a:effectLst/>
                          <a:latin typeface="+mj-lt"/>
                        </a:rPr>
                        <a:t>Contrat de coopération</a:t>
                      </a:r>
                      <a:endParaRPr kumimoji="0" lang="fr-FR" altLang="fr-FR" sz="1000" b="0" i="0" u="none" strike="noStrike" kern="1200" cap="none" normalizeH="0" baseline="0" dirty="0">
                        <a:ln>
                          <a:noFill/>
                        </a:ln>
                        <a:solidFill>
                          <a:schemeClr val="bg1"/>
                        </a:solidFill>
                        <a:effectLst/>
                        <a:latin typeface="+mj-lt"/>
                        <a:ea typeface="+mn-ea"/>
                        <a:cs typeface="Arial" panose="020B0604020202020204" pitchFamily="34" charset="0"/>
                      </a:endParaRPr>
                    </a:p>
                  </a:txBody>
                  <a:tcPr marL="68580" marR="68580" marT="34290" marB="34290" anchor="ctr" horzOverflow="overflow">
                    <a:solidFill>
                      <a:srgbClr val="0070C0"/>
                    </a:solidFill>
                  </a:tcPr>
                </a:tc>
                <a:extLst>
                  <a:ext uri="{0D108BD9-81ED-4DB2-BD59-A6C34878D82A}">
                    <a16:rowId xmlns:a16="http://schemas.microsoft.com/office/drawing/2014/main" val="2931944232"/>
                  </a:ext>
                </a:extLst>
              </a:tr>
            </a:tbl>
          </a:graphicData>
        </a:graphic>
      </p:graphicFrame>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1354" y="4796140"/>
            <a:ext cx="698367" cy="27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liennummernplatzhalter 8">
            <a:extLst>
              <a:ext uri="{FF2B5EF4-FFF2-40B4-BE49-F238E27FC236}">
                <a16:creationId xmlns:a16="http://schemas.microsoft.com/office/drawing/2014/main" id="{E36C0772-F2D0-4E80-802A-958BE5DEA2C1}"/>
              </a:ext>
            </a:extLst>
          </p:cNvPr>
          <p:cNvSpPr>
            <a:spLocks noGrp="1"/>
          </p:cNvSpPr>
          <p:nvPr>
            <p:ph type="sldNum" sz="quarter" idx="13"/>
          </p:nvPr>
        </p:nvSpPr>
        <p:spPr/>
        <p:txBody>
          <a:bodyPr/>
          <a:lstStyle/>
          <a:p>
            <a:fld id="{3A8B5DB7-81A8-4ED4-916B-6B23CD603687}" type="slidenum">
              <a:rPr smtClean="0"/>
              <a:pPr/>
              <a:t>28</a:t>
            </a:fld>
            <a:endParaRPr dirty="0"/>
          </a:p>
        </p:txBody>
      </p:sp>
      <p:sp>
        <p:nvSpPr>
          <p:cNvPr id="10" name="Datumsplatzhalter 9">
            <a:extLst>
              <a:ext uri="{FF2B5EF4-FFF2-40B4-BE49-F238E27FC236}">
                <a16:creationId xmlns:a16="http://schemas.microsoft.com/office/drawing/2014/main" id="{75EC19EF-BF91-4083-944A-885D030CEAC1}"/>
              </a:ext>
            </a:extLst>
          </p:cNvPr>
          <p:cNvSpPr>
            <a:spLocks noGrp="1"/>
          </p:cNvSpPr>
          <p:nvPr>
            <p:ph type="dt" sz="half" idx="11"/>
          </p:nvPr>
        </p:nvSpPr>
        <p:spPr/>
        <p:txBody>
          <a:bodyPr/>
          <a:lstStyle/>
          <a:p>
            <a:fld id="{D5978AAE-E624-463A-940D-081DBEC47B24}" type="datetime1">
              <a:rPr lang="fr-FR" smtClean="0"/>
              <a:t>20/02/2020</a:t>
            </a:fld>
            <a:endParaRPr lang="de-DE" dirty="0"/>
          </a:p>
        </p:txBody>
      </p:sp>
    </p:spTree>
    <p:extLst>
      <p:ext uri="{BB962C8B-B14F-4D97-AF65-F5344CB8AC3E}">
        <p14:creationId xmlns:p14="http://schemas.microsoft.com/office/powerpoint/2010/main" val="184571193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1"/>
          <p:cNvSpPr>
            <a:spLocks noGrp="1"/>
          </p:cNvSpPr>
          <p:nvPr>
            <p:ph type="title"/>
          </p:nvPr>
        </p:nvSpPr>
        <p:spPr>
          <a:xfrm>
            <a:off x="506027" y="586710"/>
            <a:ext cx="3115748" cy="438582"/>
          </a:xfrm>
        </p:spPr>
        <p:txBody>
          <a:bodyPr/>
          <a:lstStyle/>
          <a:p>
            <a:pPr algn="l">
              <a:lnSpc>
                <a:spcPct val="100000"/>
              </a:lnSpc>
            </a:pPr>
            <a:r>
              <a:rPr lang="de-DE" sz="1800" b="1" dirty="0">
                <a:latin typeface="Arial" panose="020B0604020202020204" pitchFamily="34" charset="0"/>
                <a:cs typeface="Arial" panose="020B0604020202020204" pitchFamily="34" charset="0"/>
              </a:rPr>
              <a:t>Contrat </a:t>
            </a:r>
            <a:r>
              <a:rPr lang="de-DE" sz="1800" b="1" dirty="0" err="1">
                <a:latin typeface="Arial" panose="020B0604020202020204" pitchFamily="34" charset="0"/>
                <a:cs typeface="Arial" panose="020B0604020202020204" pitchFamily="34" charset="0"/>
              </a:rPr>
              <a:t>d‘execution</a:t>
            </a:r>
            <a:br>
              <a:rPr lang="de-DE" sz="1800" dirty="0">
                <a:latin typeface="Arial" panose="020B0604020202020204" pitchFamily="34" charset="0"/>
                <a:cs typeface="Arial" panose="020B0604020202020204" pitchFamily="34" charset="0"/>
              </a:rPr>
            </a:br>
            <a:r>
              <a:rPr lang="de-DE" sz="1050" u="sng" dirty="0" err="1">
                <a:latin typeface="Arial" panose="020B0604020202020204" pitchFamily="34" charset="0"/>
                <a:cs typeface="Arial" panose="020B0604020202020204" pitchFamily="34" charset="0"/>
              </a:rPr>
              <a:t>jusqu‘à</a:t>
            </a:r>
            <a:r>
              <a:rPr lang="de-DE" sz="1050" u="sng" dirty="0">
                <a:latin typeface="Arial" panose="020B0604020202020204" pitchFamily="34" charset="0"/>
                <a:cs typeface="Arial" panose="020B0604020202020204" pitchFamily="34" charset="0"/>
              </a:rPr>
              <a:t> 200,000 </a:t>
            </a:r>
            <a:r>
              <a:rPr lang="de-DE" sz="1050" u="sng" dirty="0" err="1">
                <a:latin typeface="Arial" panose="020B0604020202020204" pitchFamily="34" charset="0"/>
                <a:cs typeface="Arial" panose="020B0604020202020204" pitchFamily="34" charset="0"/>
              </a:rPr>
              <a:t>euros</a:t>
            </a:r>
            <a:r>
              <a:rPr lang="de-DE" sz="1050" u="sng" dirty="0">
                <a:latin typeface="Arial" panose="020B0604020202020204" pitchFamily="34" charset="0"/>
                <a:cs typeface="Arial" panose="020B0604020202020204" pitchFamily="34" charset="0"/>
              </a:rPr>
              <a:t> de </a:t>
            </a:r>
            <a:r>
              <a:rPr lang="de-DE" sz="1050" u="sng" dirty="0" err="1">
                <a:latin typeface="Arial" panose="020B0604020202020204" pitchFamily="34" charset="0"/>
                <a:cs typeface="Arial" panose="020B0604020202020204" pitchFamily="34" charset="0"/>
              </a:rPr>
              <a:t>contribution</a:t>
            </a:r>
            <a:r>
              <a:rPr lang="de-DE" sz="1050" u="sng" dirty="0">
                <a:latin typeface="Arial" panose="020B0604020202020204" pitchFamily="34" charset="0"/>
                <a:cs typeface="Arial" panose="020B0604020202020204" pitchFamily="34" charset="0"/>
              </a:rPr>
              <a:t> </a:t>
            </a:r>
            <a:r>
              <a:rPr lang="de-DE" sz="1050" u="sng" dirty="0" err="1">
                <a:latin typeface="Arial" panose="020B0604020202020204" pitchFamily="34" charset="0"/>
                <a:cs typeface="Arial" panose="020B0604020202020204" pitchFamily="34" charset="0"/>
              </a:rPr>
              <a:t>publique</a:t>
            </a:r>
            <a:endParaRPr lang="de-DE" sz="1350" u="sng" dirty="0"/>
          </a:p>
        </p:txBody>
      </p:sp>
      <p:grpSp>
        <p:nvGrpSpPr>
          <p:cNvPr id="4" name="Gruppieren 3"/>
          <p:cNvGrpSpPr/>
          <p:nvPr/>
        </p:nvGrpSpPr>
        <p:grpSpPr>
          <a:xfrm>
            <a:off x="1792711" y="2278517"/>
            <a:ext cx="4958976" cy="1305348"/>
            <a:chOff x="656973" y="4065090"/>
            <a:chExt cx="5705009" cy="1441509"/>
          </a:xfrm>
        </p:grpSpPr>
        <p:sp>
          <p:nvSpPr>
            <p:cNvPr id="6" name="Ellipse 5"/>
            <p:cNvSpPr/>
            <p:nvPr/>
          </p:nvSpPr>
          <p:spPr bwMode="auto">
            <a:xfrm>
              <a:off x="656973" y="4065090"/>
              <a:ext cx="1111235" cy="426823"/>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1" forceAA="0" compatLnSpc="1">
              <a:prstTxWarp prst="textNoShape">
                <a:avLst/>
              </a:prstTxWarp>
              <a:noAutofit/>
            </a:bodyPr>
            <a:lstStyle/>
            <a:p>
              <a:pPr algn="ctr" defTabSz="685784" eaLnBrk="0" fontAlgn="base" hangingPunct="0">
                <a:spcBef>
                  <a:spcPct val="0"/>
                </a:spcBef>
                <a:spcAft>
                  <a:spcPct val="0"/>
                </a:spcAft>
                <a:defRPr/>
              </a:pPr>
              <a:r>
                <a:rPr lang="de-DE" sz="825" b="1" dirty="0" err="1">
                  <a:solidFill>
                    <a:srgbClr val="FFFFFF"/>
                  </a:solidFill>
                  <a:latin typeface="Arial" charset="0"/>
                </a:rPr>
                <a:t>entreprise</a:t>
              </a:r>
              <a:endParaRPr lang="de-DE" sz="825" b="1" dirty="0">
                <a:solidFill>
                  <a:srgbClr val="FFFFFF"/>
                </a:solidFill>
                <a:latin typeface="Arial" charset="0"/>
              </a:endParaRPr>
            </a:p>
          </p:txBody>
        </p:sp>
        <p:sp>
          <p:nvSpPr>
            <p:cNvPr id="7" name="Abgerundetes Rechteck 6"/>
            <p:cNvSpPr/>
            <p:nvPr/>
          </p:nvSpPr>
          <p:spPr bwMode="auto">
            <a:xfrm>
              <a:off x="932691" y="4878738"/>
              <a:ext cx="498963" cy="427915"/>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1" forceAA="0" compatLnSpc="1">
              <a:prstTxWarp prst="textNoShape">
                <a:avLst/>
              </a:prstTxWarp>
              <a:noAutofit/>
            </a:bodyPr>
            <a:lstStyle/>
            <a:p>
              <a:pPr defTabSz="685784" eaLnBrk="0" fontAlgn="base" hangingPunct="0">
                <a:spcBef>
                  <a:spcPct val="0"/>
                </a:spcBef>
                <a:spcAft>
                  <a:spcPct val="0"/>
                </a:spcAft>
                <a:defRPr/>
              </a:pPr>
              <a:r>
                <a:rPr lang="de-DE" sz="825" b="1" dirty="0">
                  <a:solidFill>
                    <a:srgbClr val="999999"/>
                  </a:solidFill>
                  <a:latin typeface="Arial" charset="0"/>
                </a:rPr>
                <a:t>DPP</a:t>
              </a:r>
            </a:p>
          </p:txBody>
        </p:sp>
        <p:sp>
          <p:nvSpPr>
            <p:cNvPr id="11" name="Textfeld 10"/>
            <p:cNvSpPr txBox="1"/>
            <p:nvPr/>
          </p:nvSpPr>
          <p:spPr>
            <a:xfrm>
              <a:off x="741664" y="5175215"/>
              <a:ext cx="1487467" cy="331384"/>
            </a:xfrm>
            <a:prstGeom prst="rect">
              <a:avLst/>
            </a:prstGeom>
            <a:noFill/>
          </p:spPr>
          <p:txBody>
            <a:bodyPr wrap="square" rtlCol="0">
              <a:spAutoFit/>
            </a:bodyPr>
            <a:lstStyle/>
            <a:p>
              <a:pPr eaLnBrk="0" fontAlgn="base" hangingPunct="0">
                <a:spcBef>
                  <a:spcPct val="0"/>
                </a:spcBef>
                <a:spcAft>
                  <a:spcPct val="0"/>
                </a:spcAft>
                <a:defRPr/>
              </a:pPr>
              <a:endParaRPr lang="en-GB" b="1">
                <a:solidFill>
                  <a:srgbClr val="6E6452"/>
                </a:solidFill>
                <a:latin typeface="Arial" panose="020B0604020202020204" pitchFamily="34" charset="0"/>
              </a:endParaRPr>
            </a:p>
          </p:txBody>
        </p:sp>
        <p:sp>
          <p:nvSpPr>
            <p:cNvPr id="12" name="Textfeld 11"/>
            <p:cNvSpPr txBox="1"/>
            <p:nvPr/>
          </p:nvSpPr>
          <p:spPr>
            <a:xfrm>
              <a:off x="3921987" y="4888441"/>
              <a:ext cx="2439995" cy="331383"/>
            </a:xfrm>
            <a:prstGeom prst="rect">
              <a:avLst/>
            </a:prstGeom>
            <a:noFill/>
          </p:spPr>
          <p:txBody>
            <a:bodyPr wrap="square" rtlCol="0">
              <a:spAutoFit/>
            </a:bodyPr>
            <a:lstStyle/>
            <a:p>
              <a:pPr marL="128585" indent="-128585" eaLnBrk="0" fontAlgn="base" hangingPunct="0">
                <a:spcBef>
                  <a:spcPct val="0"/>
                </a:spcBef>
                <a:spcAft>
                  <a:spcPct val="0"/>
                </a:spcAft>
                <a:buFont typeface="Arial" panose="020B0604020202020204" pitchFamily="34" charset="0"/>
                <a:buChar char="•"/>
                <a:defRPr/>
              </a:pPr>
              <a:endParaRPr lang="de-DE" b="1">
                <a:solidFill>
                  <a:srgbClr val="6E6452"/>
                </a:solidFill>
                <a:latin typeface="Arial" charset="0"/>
              </a:endParaRPr>
            </a:p>
          </p:txBody>
        </p:sp>
      </p:grpSp>
      <p:sp>
        <p:nvSpPr>
          <p:cNvPr id="14" name="Ellipse 13"/>
          <p:cNvSpPr/>
          <p:nvPr/>
        </p:nvSpPr>
        <p:spPr bwMode="auto">
          <a:xfrm>
            <a:off x="1949030" y="1386696"/>
            <a:ext cx="604685" cy="561962"/>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1" forceAA="0" compatLnSpc="1">
            <a:prstTxWarp prst="textNoShape">
              <a:avLst/>
            </a:prstTxWarp>
            <a:noAutofit/>
          </a:bodyPr>
          <a:lstStyle/>
          <a:p>
            <a:pPr algn="ctr" defTabSz="685784" eaLnBrk="0" fontAlgn="base" hangingPunct="0">
              <a:spcBef>
                <a:spcPct val="0"/>
              </a:spcBef>
              <a:spcAft>
                <a:spcPct val="0"/>
              </a:spcAft>
              <a:defRPr/>
            </a:pPr>
            <a:r>
              <a:rPr lang="de-DE" sz="825" b="1" dirty="0">
                <a:solidFill>
                  <a:srgbClr val="FFFFFF"/>
                </a:solidFill>
                <a:latin typeface="Arial" charset="0"/>
              </a:rPr>
              <a:t>GIZ</a:t>
            </a:r>
            <a:endParaRPr lang="de-DE" b="1" dirty="0">
              <a:solidFill>
                <a:srgbClr val="FFFFFF"/>
              </a:solidFill>
              <a:latin typeface="Arial" charset="0"/>
            </a:endParaRPr>
          </a:p>
        </p:txBody>
      </p:sp>
      <p:cxnSp>
        <p:nvCxnSpPr>
          <p:cNvPr id="17" name="Gerade Verbindung mit Pfeil 16"/>
          <p:cNvCxnSpPr/>
          <p:nvPr/>
        </p:nvCxnSpPr>
        <p:spPr bwMode="auto">
          <a:xfrm>
            <a:off x="2275671" y="2003379"/>
            <a:ext cx="0" cy="211484"/>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18" name="Textfeld 17"/>
          <p:cNvSpPr txBox="1"/>
          <p:nvPr/>
        </p:nvSpPr>
        <p:spPr>
          <a:xfrm>
            <a:off x="2553715" y="1971860"/>
            <a:ext cx="782027" cy="230832"/>
          </a:xfrm>
          <a:prstGeom prst="rect">
            <a:avLst/>
          </a:prstGeom>
          <a:noFill/>
        </p:spPr>
        <p:txBody>
          <a:bodyPr wrap="square" rtlCol="0">
            <a:spAutoFit/>
          </a:bodyPr>
          <a:lstStyle/>
          <a:p>
            <a:pPr eaLnBrk="0" fontAlgn="base" hangingPunct="0">
              <a:spcBef>
                <a:spcPct val="0"/>
              </a:spcBef>
              <a:spcAft>
                <a:spcPct val="0"/>
              </a:spcAft>
              <a:defRPr/>
            </a:pPr>
            <a:r>
              <a:rPr lang="de-DE" sz="900" b="1" dirty="0">
                <a:solidFill>
                  <a:srgbClr val="6E6452"/>
                </a:solidFill>
                <a:latin typeface="Arial" charset="0"/>
              </a:rPr>
              <a:t>en liquide</a:t>
            </a:r>
          </a:p>
        </p:txBody>
      </p:sp>
      <p:sp>
        <p:nvSpPr>
          <p:cNvPr id="21" name="Textfeld 20"/>
          <p:cNvSpPr txBox="1"/>
          <p:nvPr/>
        </p:nvSpPr>
        <p:spPr>
          <a:xfrm>
            <a:off x="506027" y="1415385"/>
            <a:ext cx="875488" cy="456087"/>
          </a:xfrm>
          <a:prstGeom prst="rect">
            <a:avLst/>
          </a:prstGeom>
          <a:noFill/>
        </p:spPr>
        <p:txBody>
          <a:bodyPr wrap="square" rtlCol="0">
            <a:spAutoFit/>
          </a:bodyPr>
          <a:lstStyle/>
          <a:p>
            <a:pPr eaLnBrk="0" fontAlgn="base" hangingPunct="0">
              <a:spcBef>
                <a:spcPct val="0"/>
              </a:spcBef>
              <a:spcAft>
                <a:spcPct val="0"/>
              </a:spcAft>
              <a:defRPr/>
            </a:pPr>
            <a:r>
              <a:rPr lang="de-DE" sz="788" b="1" dirty="0">
                <a:solidFill>
                  <a:srgbClr val="000000"/>
                </a:solidFill>
                <a:latin typeface="Arial" charset="0"/>
              </a:rPr>
              <a:t>au maximum 50% des </a:t>
            </a:r>
            <a:r>
              <a:rPr lang="fr-FR" altLang="fr-FR" sz="788" dirty="0">
                <a:solidFill>
                  <a:srgbClr val="000000"/>
                </a:solidFill>
                <a:latin typeface="Arial" charset="0"/>
                <a:cs typeface="Arial" panose="020B0604020202020204" pitchFamily="34" charset="0"/>
              </a:rPr>
              <a:t>coûts totaux</a:t>
            </a:r>
            <a:endParaRPr lang="en-GB" sz="788" b="1" dirty="0">
              <a:solidFill>
                <a:srgbClr val="6E6452"/>
              </a:solidFill>
              <a:latin typeface="Arial" panose="020B0604020202020204" pitchFamily="34" charset="0"/>
            </a:endParaRPr>
          </a:p>
        </p:txBody>
      </p:sp>
      <p:sp>
        <p:nvSpPr>
          <p:cNvPr id="22" name="Textfeld 21"/>
          <p:cNvSpPr txBox="1"/>
          <p:nvPr/>
        </p:nvSpPr>
        <p:spPr>
          <a:xfrm>
            <a:off x="1360115" y="3593974"/>
            <a:ext cx="2643687" cy="456087"/>
          </a:xfrm>
          <a:prstGeom prst="rect">
            <a:avLst/>
          </a:prstGeom>
          <a:noFill/>
        </p:spPr>
        <p:txBody>
          <a:bodyPr wrap="square" rtlCol="0">
            <a:spAutoFit/>
          </a:bodyPr>
          <a:lstStyle/>
          <a:p>
            <a:pPr marL="128585" indent="-128585" eaLnBrk="0" fontAlgn="base" hangingPunct="0">
              <a:spcBef>
                <a:spcPct val="0"/>
              </a:spcBef>
              <a:spcAft>
                <a:spcPct val="0"/>
              </a:spcAft>
              <a:buFont typeface="Arial" panose="020B0604020202020204" pitchFamily="34" charset="0"/>
              <a:buChar char="•"/>
              <a:defRPr/>
            </a:pPr>
            <a:r>
              <a:rPr lang="de-DE" sz="788" b="1" dirty="0">
                <a:solidFill>
                  <a:srgbClr val="6E6452"/>
                </a:solidFill>
                <a:latin typeface="Arial" charset="0"/>
              </a:rPr>
              <a:t>Au </a:t>
            </a:r>
            <a:r>
              <a:rPr lang="de-DE" sz="788" b="1" dirty="0" err="1">
                <a:solidFill>
                  <a:srgbClr val="6E6452"/>
                </a:solidFill>
                <a:latin typeface="Arial" charset="0"/>
              </a:rPr>
              <a:t>moins</a:t>
            </a:r>
            <a:r>
              <a:rPr lang="de-DE" sz="788" b="1" dirty="0">
                <a:solidFill>
                  <a:srgbClr val="6E6452"/>
                </a:solidFill>
                <a:latin typeface="Arial" charset="0"/>
              </a:rPr>
              <a:t> 50</a:t>
            </a:r>
            <a:r>
              <a:rPr lang="de-DE" sz="788" b="1" dirty="0">
                <a:solidFill>
                  <a:srgbClr val="6E6452"/>
                </a:solidFill>
                <a:latin typeface="Arial" panose="020B0604020202020204" pitchFamily="34" charset="0"/>
              </a:rPr>
              <a:t>% des </a:t>
            </a:r>
            <a:r>
              <a:rPr lang="fr-FR" altLang="fr-FR" sz="788" b="1" dirty="0">
                <a:solidFill>
                  <a:srgbClr val="6E6452"/>
                </a:solidFill>
                <a:latin typeface="Arial" panose="020B0604020202020204" pitchFamily="34" charset="0"/>
              </a:rPr>
              <a:t>coûts totaux</a:t>
            </a:r>
            <a:endParaRPr lang="de-DE" sz="788" b="1" dirty="0">
              <a:solidFill>
                <a:srgbClr val="6E6452"/>
              </a:solidFill>
              <a:latin typeface="Arial" panose="020B0604020202020204" pitchFamily="34" charset="0"/>
            </a:endParaRPr>
          </a:p>
          <a:p>
            <a:pPr marL="128585" indent="-128585" eaLnBrk="0" fontAlgn="base" hangingPunct="0">
              <a:spcBef>
                <a:spcPct val="0"/>
              </a:spcBef>
              <a:spcAft>
                <a:spcPct val="0"/>
              </a:spcAft>
              <a:buFont typeface="Arial" panose="020B0604020202020204" pitchFamily="34" charset="0"/>
              <a:buChar char="•"/>
              <a:defRPr/>
            </a:pPr>
            <a:r>
              <a:rPr lang="de-DE" sz="788" b="1" dirty="0">
                <a:solidFill>
                  <a:srgbClr val="6E6452"/>
                </a:solidFill>
                <a:latin typeface="Arial" panose="020B0604020202020204" pitchFamily="34" charset="0"/>
              </a:rPr>
              <a:t>L‘entreprise </a:t>
            </a:r>
            <a:r>
              <a:rPr lang="de-DE" sz="788" b="1" dirty="0" err="1">
                <a:solidFill>
                  <a:srgbClr val="6E6452"/>
                </a:solidFill>
                <a:latin typeface="Arial" panose="020B0604020202020204" pitchFamily="34" charset="0"/>
              </a:rPr>
              <a:t>met</a:t>
            </a:r>
            <a:r>
              <a:rPr lang="de-DE" sz="788" b="1" dirty="0">
                <a:solidFill>
                  <a:srgbClr val="6E6452"/>
                </a:solidFill>
                <a:latin typeface="Arial" panose="020B0604020202020204" pitchFamily="34" charset="0"/>
              </a:rPr>
              <a:t> en </a:t>
            </a:r>
            <a:r>
              <a:rPr lang="de-DE" sz="788" b="1" dirty="0" err="1">
                <a:solidFill>
                  <a:srgbClr val="6E6452"/>
                </a:solidFill>
                <a:latin typeface="Arial" panose="020B0604020202020204" pitchFamily="34" charset="0"/>
              </a:rPr>
              <a:t>oeuvre</a:t>
            </a:r>
            <a:r>
              <a:rPr lang="de-DE" sz="788" b="1" dirty="0">
                <a:solidFill>
                  <a:srgbClr val="6E6452"/>
                </a:solidFill>
                <a:latin typeface="Arial" panose="020B0604020202020204" pitchFamily="34" charset="0"/>
              </a:rPr>
              <a:t> le </a:t>
            </a:r>
            <a:r>
              <a:rPr lang="de-DE" sz="788" b="1" dirty="0" err="1">
                <a:solidFill>
                  <a:srgbClr val="6E6452"/>
                </a:solidFill>
                <a:latin typeface="Arial" panose="020B0604020202020204" pitchFamily="34" charset="0"/>
              </a:rPr>
              <a:t>projet</a:t>
            </a:r>
            <a:r>
              <a:rPr lang="de-DE" sz="788" b="1" dirty="0">
                <a:solidFill>
                  <a:srgbClr val="6E6452"/>
                </a:solidFill>
                <a:latin typeface="Arial" panose="020B0604020202020204" pitchFamily="34" charset="0"/>
              </a:rPr>
              <a:t> </a:t>
            </a:r>
            <a:r>
              <a:rPr lang="de-DE" sz="788" b="1" dirty="0" err="1">
                <a:solidFill>
                  <a:srgbClr val="6E6452"/>
                </a:solidFill>
                <a:latin typeface="Arial" panose="020B0604020202020204" pitchFamily="34" charset="0"/>
              </a:rPr>
              <a:t>elle-meme</a:t>
            </a:r>
            <a:endParaRPr lang="de-DE" sz="788" b="1" dirty="0">
              <a:solidFill>
                <a:srgbClr val="6E6452"/>
              </a:solidFill>
              <a:latin typeface="Arial" panose="020B0604020202020204" pitchFamily="34" charset="0"/>
            </a:endParaRPr>
          </a:p>
          <a:p>
            <a:pPr marL="128585" indent="-128585" eaLnBrk="0" fontAlgn="base" hangingPunct="0">
              <a:spcBef>
                <a:spcPct val="0"/>
              </a:spcBef>
              <a:spcAft>
                <a:spcPct val="0"/>
              </a:spcAft>
              <a:buFont typeface="Arial" panose="020B0604020202020204" pitchFamily="34" charset="0"/>
              <a:buChar char="•"/>
              <a:defRPr/>
            </a:pPr>
            <a:r>
              <a:rPr lang="fr-FR" sz="788" b="1" dirty="0">
                <a:solidFill>
                  <a:srgbClr val="6E6452"/>
                </a:solidFill>
                <a:latin typeface="Arial" panose="020B0604020202020204" pitchFamily="34" charset="0"/>
              </a:rPr>
              <a:t>vérifie les coûts et les services </a:t>
            </a:r>
            <a:endParaRPr lang="de-DE" sz="788" b="1" dirty="0">
              <a:solidFill>
                <a:srgbClr val="6E6452"/>
              </a:solidFill>
              <a:latin typeface="Arial" charset="0"/>
            </a:endParaRPr>
          </a:p>
        </p:txBody>
      </p:sp>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6589" y="4782439"/>
            <a:ext cx="698367" cy="27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txBox="1">
            <a:spLocks/>
          </p:cNvSpPr>
          <p:nvPr/>
        </p:nvSpPr>
        <p:spPr bwMode="auto">
          <a:xfrm>
            <a:off x="5079843" y="580639"/>
            <a:ext cx="3536311" cy="49760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defRPr/>
            </a:pPr>
            <a:r>
              <a:rPr lang="de-DE" sz="1800" b="1" kern="0" dirty="0">
                <a:solidFill>
                  <a:srgbClr val="000000"/>
                </a:solidFill>
                <a:latin typeface="Arial" panose="020B0604020202020204" pitchFamily="34" charset="0"/>
                <a:cs typeface="Arial" panose="020B0604020202020204" pitchFamily="34" charset="0"/>
              </a:rPr>
              <a:t>Contrat de </a:t>
            </a:r>
            <a:r>
              <a:rPr lang="de-DE" sz="1800" b="1" kern="0" dirty="0" err="1">
                <a:solidFill>
                  <a:srgbClr val="000000"/>
                </a:solidFill>
                <a:latin typeface="Arial" panose="020B0604020202020204" pitchFamily="34" charset="0"/>
                <a:cs typeface="Arial" panose="020B0604020202020204" pitchFamily="34" charset="0"/>
              </a:rPr>
              <a:t>Coopération</a:t>
            </a:r>
            <a:endParaRPr lang="de-DE" sz="1800" b="1" kern="0" dirty="0">
              <a:solidFill>
                <a:srgbClr val="000000"/>
              </a:solidFill>
              <a:latin typeface="Arial" panose="020B0604020202020204" pitchFamily="34" charset="0"/>
              <a:cs typeface="Arial" panose="020B0604020202020204" pitchFamily="34" charset="0"/>
            </a:endParaRPr>
          </a:p>
          <a:p>
            <a:pPr>
              <a:defRPr/>
            </a:pPr>
            <a:r>
              <a:rPr lang="de-DE" sz="1050" u="sng" kern="0" dirty="0">
                <a:solidFill>
                  <a:srgbClr val="000000"/>
                </a:solidFill>
                <a:latin typeface="Arial" panose="020B0604020202020204" pitchFamily="34" charset="0"/>
                <a:cs typeface="Arial" panose="020B0604020202020204" pitchFamily="34" charset="0"/>
              </a:rPr>
              <a:t>de 100,000 </a:t>
            </a:r>
            <a:r>
              <a:rPr lang="de-DE" sz="1050" u="sng" kern="0" dirty="0" err="1">
                <a:solidFill>
                  <a:srgbClr val="000000"/>
                </a:solidFill>
                <a:latin typeface="Arial" panose="020B0604020202020204" pitchFamily="34" charset="0"/>
                <a:cs typeface="Arial" panose="020B0604020202020204" pitchFamily="34" charset="0"/>
              </a:rPr>
              <a:t>euros</a:t>
            </a:r>
            <a:r>
              <a:rPr lang="de-DE" sz="1050" u="sng" kern="0" dirty="0">
                <a:solidFill>
                  <a:srgbClr val="000000"/>
                </a:solidFill>
                <a:latin typeface="Arial" panose="020B0604020202020204" pitchFamily="34" charset="0"/>
                <a:cs typeface="Arial" panose="020B0604020202020204" pitchFamily="34" charset="0"/>
              </a:rPr>
              <a:t> á 2 </a:t>
            </a:r>
            <a:r>
              <a:rPr lang="de-DE" sz="1050" u="sng" kern="0" dirty="0" err="1">
                <a:solidFill>
                  <a:srgbClr val="000000"/>
                </a:solidFill>
                <a:latin typeface="Arial" panose="020B0604020202020204" pitchFamily="34" charset="0"/>
                <a:cs typeface="Arial" panose="020B0604020202020204" pitchFamily="34" charset="0"/>
              </a:rPr>
              <a:t>millions</a:t>
            </a:r>
            <a:r>
              <a:rPr lang="de-DE" sz="1050" u="sng" kern="0" dirty="0">
                <a:solidFill>
                  <a:srgbClr val="000000"/>
                </a:solidFill>
                <a:latin typeface="Arial" panose="020B0604020202020204" pitchFamily="34" charset="0"/>
                <a:cs typeface="Arial" panose="020B0604020202020204" pitchFamily="34" charset="0"/>
              </a:rPr>
              <a:t> </a:t>
            </a:r>
            <a:r>
              <a:rPr lang="de-DE" sz="1050" u="sng" kern="0" dirty="0" err="1">
                <a:solidFill>
                  <a:srgbClr val="000000"/>
                </a:solidFill>
                <a:latin typeface="Arial" panose="020B0604020202020204" pitchFamily="34" charset="0"/>
                <a:cs typeface="Arial" panose="020B0604020202020204" pitchFamily="34" charset="0"/>
              </a:rPr>
              <a:t>contribution</a:t>
            </a:r>
            <a:r>
              <a:rPr lang="de-DE" sz="1050" u="sng" kern="0" dirty="0">
                <a:solidFill>
                  <a:srgbClr val="000000"/>
                </a:solidFill>
                <a:latin typeface="Arial" panose="020B0604020202020204" pitchFamily="34" charset="0"/>
                <a:cs typeface="Arial" panose="020B0604020202020204" pitchFamily="34" charset="0"/>
              </a:rPr>
              <a:t> </a:t>
            </a:r>
            <a:r>
              <a:rPr lang="de-DE" sz="1050" u="sng" kern="0" dirty="0" err="1">
                <a:solidFill>
                  <a:srgbClr val="000000"/>
                </a:solidFill>
                <a:latin typeface="Arial" panose="020B0604020202020204" pitchFamily="34" charset="0"/>
                <a:cs typeface="Arial" panose="020B0604020202020204" pitchFamily="34" charset="0"/>
              </a:rPr>
              <a:t>publique</a:t>
            </a:r>
            <a:endParaRPr lang="de-DE" sz="1050" u="sng" kern="0" dirty="0">
              <a:solidFill>
                <a:srgbClr val="000000"/>
              </a:solidFill>
              <a:latin typeface="Arial" panose="020B0604020202020204" pitchFamily="34" charset="0"/>
              <a:cs typeface="Arial" panose="020B0604020202020204" pitchFamily="34" charset="0"/>
            </a:endParaRPr>
          </a:p>
        </p:txBody>
      </p:sp>
      <p:sp>
        <p:nvSpPr>
          <p:cNvPr id="29" name="Textfeld 28"/>
          <p:cNvSpPr txBox="1"/>
          <p:nvPr/>
        </p:nvSpPr>
        <p:spPr>
          <a:xfrm>
            <a:off x="5442216" y="2013315"/>
            <a:ext cx="778268" cy="230832"/>
          </a:xfrm>
          <a:prstGeom prst="rect">
            <a:avLst/>
          </a:prstGeom>
          <a:noFill/>
        </p:spPr>
        <p:txBody>
          <a:bodyPr wrap="square" rtlCol="0">
            <a:spAutoFit/>
          </a:bodyPr>
          <a:lstStyle/>
          <a:p>
            <a:pPr eaLnBrk="0" fontAlgn="base" hangingPunct="0">
              <a:spcBef>
                <a:spcPct val="0"/>
              </a:spcBef>
              <a:spcAft>
                <a:spcPct val="0"/>
              </a:spcAft>
              <a:defRPr/>
            </a:pPr>
            <a:r>
              <a:rPr lang="de-DE" sz="900" b="1" dirty="0">
                <a:solidFill>
                  <a:srgbClr val="6E6452"/>
                </a:solidFill>
                <a:latin typeface="Arial" charset="0"/>
              </a:rPr>
              <a:t>en </a:t>
            </a:r>
            <a:r>
              <a:rPr lang="de-DE" sz="900" b="1" dirty="0" err="1">
                <a:solidFill>
                  <a:srgbClr val="6E6452"/>
                </a:solidFill>
                <a:latin typeface="Arial" charset="0"/>
              </a:rPr>
              <a:t>nature</a:t>
            </a:r>
            <a:endParaRPr lang="de-DE" sz="900" b="1" dirty="0">
              <a:solidFill>
                <a:srgbClr val="6E6452"/>
              </a:solidFill>
              <a:latin typeface="Arial" charset="0"/>
            </a:endParaRPr>
          </a:p>
        </p:txBody>
      </p:sp>
      <p:sp>
        <p:nvSpPr>
          <p:cNvPr id="30" name="Ellipse 29"/>
          <p:cNvSpPr/>
          <p:nvPr/>
        </p:nvSpPr>
        <p:spPr bwMode="auto">
          <a:xfrm>
            <a:off x="6135187" y="1296973"/>
            <a:ext cx="604685" cy="561962"/>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1" forceAA="0" compatLnSpc="1">
            <a:prstTxWarp prst="textNoShape">
              <a:avLst/>
            </a:prstTxWarp>
            <a:noAutofit/>
          </a:bodyPr>
          <a:lstStyle/>
          <a:p>
            <a:pPr algn="ctr" defTabSz="685784" eaLnBrk="0" fontAlgn="base" hangingPunct="0">
              <a:spcBef>
                <a:spcPct val="0"/>
              </a:spcBef>
              <a:spcAft>
                <a:spcPct val="0"/>
              </a:spcAft>
              <a:defRPr/>
            </a:pPr>
            <a:r>
              <a:rPr lang="de-DE" sz="825" b="1" dirty="0">
                <a:solidFill>
                  <a:srgbClr val="FFFFFF"/>
                </a:solidFill>
                <a:latin typeface="Arial" charset="0"/>
              </a:rPr>
              <a:t>GIZ</a:t>
            </a:r>
            <a:endParaRPr lang="de-DE" b="1" dirty="0">
              <a:solidFill>
                <a:srgbClr val="FFFFFF"/>
              </a:solidFill>
              <a:latin typeface="Arial" charset="0"/>
            </a:endParaRPr>
          </a:p>
        </p:txBody>
      </p:sp>
      <p:sp>
        <p:nvSpPr>
          <p:cNvPr id="5" name="Abgerundetes Rechteck 4"/>
          <p:cNvSpPr/>
          <p:nvPr/>
        </p:nvSpPr>
        <p:spPr>
          <a:xfrm>
            <a:off x="6210681" y="2256615"/>
            <a:ext cx="435854" cy="388612"/>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de-DE" sz="1650" b="1" dirty="0" err="1">
              <a:solidFill>
                <a:srgbClr val="FFFFFF"/>
              </a:solidFill>
              <a:latin typeface="Arial"/>
            </a:endParaRPr>
          </a:p>
        </p:txBody>
      </p:sp>
      <p:sp>
        <p:nvSpPr>
          <p:cNvPr id="8" name="Textfeld 7"/>
          <p:cNvSpPr txBox="1"/>
          <p:nvPr/>
        </p:nvSpPr>
        <p:spPr>
          <a:xfrm>
            <a:off x="6219602" y="2362124"/>
            <a:ext cx="435854" cy="219291"/>
          </a:xfrm>
          <a:prstGeom prst="rect">
            <a:avLst/>
          </a:prstGeom>
          <a:noFill/>
        </p:spPr>
        <p:txBody>
          <a:bodyPr wrap="square" rtlCol="0">
            <a:spAutoFit/>
          </a:bodyPr>
          <a:lstStyle/>
          <a:p>
            <a:pPr eaLnBrk="0" fontAlgn="base" hangingPunct="0">
              <a:spcBef>
                <a:spcPct val="0"/>
              </a:spcBef>
              <a:spcAft>
                <a:spcPct val="0"/>
              </a:spcAft>
              <a:defRPr/>
            </a:pPr>
            <a:r>
              <a:rPr lang="de-DE" sz="825" b="1" dirty="0">
                <a:solidFill>
                  <a:srgbClr val="999999"/>
                </a:solidFill>
                <a:latin typeface="Arial" charset="0"/>
              </a:rPr>
              <a:t>DPP</a:t>
            </a:r>
          </a:p>
        </p:txBody>
      </p:sp>
      <p:sp>
        <p:nvSpPr>
          <p:cNvPr id="42" name="Ellipse 41"/>
          <p:cNvSpPr/>
          <p:nvPr/>
        </p:nvSpPr>
        <p:spPr bwMode="auto">
          <a:xfrm>
            <a:off x="5991400" y="2979831"/>
            <a:ext cx="987666" cy="388612"/>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1" forceAA="0" compatLnSpc="1">
            <a:prstTxWarp prst="textNoShape">
              <a:avLst/>
            </a:prstTxWarp>
            <a:noAutofit/>
          </a:bodyPr>
          <a:lstStyle/>
          <a:p>
            <a:pPr algn="ctr" defTabSz="685784" eaLnBrk="0" fontAlgn="base" hangingPunct="0">
              <a:spcBef>
                <a:spcPct val="0"/>
              </a:spcBef>
              <a:spcAft>
                <a:spcPct val="0"/>
              </a:spcAft>
              <a:defRPr/>
            </a:pPr>
            <a:r>
              <a:rPr lang="de-DE" sz="825" b="1" dirty="0" err="1">
                <a:solidFill>
                  <a:srgbClr val="FFFFFF"/>
                </a:solidFill>
                <a:latin typeface="Arial" charset="0"/>
              </a:rPr>
              <a:t>entreprise</a:t>
            </a:r>
            <a:endParaRPr lang="de-DE" b="1" dirty="0">
              <a:solidFill>
                <a:srgbClr val="FFFFFF"/>
              </a:solidFill>
              <a:latin typeface="Arial" charset="0"/>
            </a:endParaRPr>
          </a:p>
        </p:txBody>
      </p:sp>
      <p:cxnSp>
        <p:nvCxnSpPr>
          <p:cNvPr id="43" name="Gerade Verbindung mit Pfeil 42"/>
          <p:cNvCxnSpPr/>
          <p:nvPr/>
        </p:nvCxnSpPr>
        <p:spPr bwMode="auto">
          <a:xfrm>
            <a:off x="2275671" y="2761331"/>
            <a:ext cx="0" cy="211484"/>
          </a:xfrm>
          <a:prstGeom prst="straightConnector1">
            <a:avLst/>
          </a:prstGeom>
          <a:solidFill>
            <a:schemeClr val="accent1"/>
          </a:solidFill>
          <a:ln w="9525" cap="flat" cmpd="sng" algn="ctr">
            <a:solidFill>
              <a:schemeClr val="tx2"/>
            </a:solidFill>
            <a:prstDash val="solid"/>
            <a:round/>
            <a:headEnd type="none" w="med" len="med"/>
            <a:tailEnd type="arrow"/>
          </a:ln>
          <a:effectLst/>
        </p:spPr>
      </p:cxnSp>
      <p:cxnSp>
        <p:nvCxnSpPr>
          <p:cNvPr id="44" name="Gerade Verbindung mit Pfeil 43"/>
          <p:cNvCxnSpPr/>
          <p:nvPr/>
        </p:nvCxnSpPr>
        <p:spPr bwMode="auto">
          <a:xfrm>
            <a:off x="6428608" y="1971786"/>
            <a:ext cx="0" cy="211484"/>
          </a:xfrm>
          <a:prstGeom prst="straightConnector1">
            <a:avLst/>
          </a:prstGeom>
          <a:solidFill>
            <a:schemeClr val="accent1"/>
          </a:solidFill>
          <a:ln w="9525" cap="flat" cmpd="sng" algn="ctr">
            <a:solidFill>
              <a:schemeClr val="tx2"/>
            </a:solidFill>
            <a:prstDash val="solid"/>
            <a:round/>
            <a:headEnd type="none" w="med" len="med"/>
            <a:tailEnd type="arrow"/>
          </a:ln>
          <a:effectLst/>
        </p:spPr>
      </p:cxnSp>
      <p:cxnSp>
        <p:nvCxnSpPr>
          <p:cNvPr id="45" name="Gerade Verbindung mit Pfeil 44"/>
          <p:cNvCxnSpPr/>
          <p:nvPr/>
        </p:nvCxnSpPr>
        <p:spPr bwMode="auto">
          <a:xfrm flipV="1">
            <a:off x="6451055" y="2689905"/>
            <a:ext cx="0" cy="201803"/>
          </a:xfrm>
          <a:prstGeom prst="straightConnector1">
            <a:avLst/>
          </a:prstGeom>
          <a:solidFill>
            <a:schemeClr val="accent1"/>
          </a:solidFill>
          <a:ln w="9525" cap="flat" cmpd="sng" algn="ctr">
            <a:solidFill>
              <a:schemeClr val="tx2"/>
            </a:solidFill>
            <a:prstDash val="solid"/>
            <a:round/>
            <a:headEnd type="none" w="med" len="med"/>
            <a:tailEnd type="arrow"/>
          </a:ln>
          <a:effectLst/>
        </p:spPr>
      </p:cxnSp>
      <p:sp>
        <p:nvSpPr>
          <p:cNvPr id="49" name="Textfeld 48"/>
          <p:cNvSpPr txBox="1"/>
          <p:nvPr/>
        </p:nvSpPr>
        <p:spPr>
          <a:xfrm>
            <a:off x="7536479" y="2856486"/>
            <a:ext cx="945158" cy="577338"/>
          </a:xfrm>
          <a:prstGeom prst="rect">
            <a:avLst/>
          </a:prstGeom>
          <a:noFill/>
        </p:spPr>
        <p:txBody>
          <a:bodyPr wrap="square" rtlCol="0">
            <a:spAutoFit/>
          </a:bodyPr>
          <a:lstStyle/>
          <a:p>
            <a:pPr eaLnBrk="0" fontAlgn="base" hangingPunct="0">
              <a:spcBef>
                <a:spcPct val="0"/>
              </a:spcBef>
              <a:spcAft>
                <a:spcPct val="0"/>
              </a:spcAft>
              <a:defRPr/>
            </a:pPr>
            <a:r>
              <a:rPr lang="de-DE" sz="788" b="1" dirty="0">
                <a:solidFill>
                  <a:srgbClr val="6E6452"/>
                </a:solidFill>
                <a:latin typeface="Arial" charset="0"/>
              </a:rPr>
              <a:t>Au </a:t>
            </a:r>
            <a:r>
              <a:rPr lang="de-DE" sz="788" b="1" dirty="0" err="1">
                <a:solidFill>
                  <a:srgbClr val="6E6452"/>
                </a:solidFill>
                <a:latin typeface="Arial" charset="0"/>
              </a:rPr>
              <a:t>moins</a:t>
            </a:r>
            <a:r>
              <a:rPr lang="de-DE" sz="788" b="1" dirty="0">
                <a:solidFill>
                  <a:srgbClr val="6E6452"/>
                </a:solidFill>
                <a:latin typeface="Arial" charset="0"/>
              </a:rPr>
              <a:t> 50% </a:t>
            </a:r>
            <a:r>
              <a:rPr lang="de-DE" sz="788" b="1" dirty="0">
                <a:solidFill>
                  <a:srgbClr val="000000"/>
                </a:solidFill>
                <a:latin typeface="Arial" charset="0"/>
              </a:rPr>
              <a:t>des </a:t>
            </a:r>
            <a:r>
              <a:rPr lang="fr-FR" altLang="fr-FR" sz="788" dirty="0">
                <a:solidFill>
                  <a:srgbClr val="000000"/>
                </a:solidFill>
                <a:latin typeface="Arial" charset="0"/>
                <a:cs typeface="Arial" panose="020B0604020202020204" pitchFamily="34" charset="0"/>
              </a:rPr>
              <a:t>coûts totaux</a:t>
            </a:r>
            <a:r>
              <a:rPr lang="de-DE" sz="788" b="1" dirty="0">
                <a:solidFill>
                  <a:srgbClr val="6E6452"/>
                </a:solidFill>
                <a:latin typeface="Arial" charset="0"/>
              </a:rPr>
              <a:t> (</a:t>
            </a:r>
            <a:r>
              <a:rPr lang="de-DE" sz="788" b="1" dirty="0" err="1">
                <a:solidFill>
                  <a:srgbClr val="6E6452"/>
                </a:solidFill>
                <a:latin typeface="Arial" charset="0"/>
              </a:rPr>
              <a:t>grand</a:t>
            </a:r>
            <a:r>
              <a:rPr lang="de-DE" sz="788" b="1" dirty="0">
                <a:solidFill>
                  <a:srgbClr val="6E6452"/>
                </a:solidFill>
                <a:latin typeface="Arial" charset="0"/>
              </a:rPr>
              <a:t> </a:t>
            </a:r>
            <a:r>
              <a:rPr lang="de-DE" sz="788" b="1" dirty="0" err="1">
                <a:solidFill>
                  <a:srgbClr val="6E6452"/>
                </a:solidFill>
                <a:latin typeface="Arial" charset="0"/>
              </a:rPr>
              <a:t>projets</a:t>
            </a:r>
            <a:r>
              <a:rPr lang="de-DE" sz="788" b="1" dirty="0">
                <a:solidFill>
                  <a:srgbClr val="6E6452"/>
                </a:solidFill>
                <a:latin typeface="Arial" charset="0"/>
              </a:rPr>
              <a:t>: 60-65%)</a:t>
            </a:r>
          </a:p>
        </p:txBody>
      </p:sp>
      <p:sp>
        <p:nvSpPr>
          <p:cNvPr id="50" name="Textfeld 49"/>
          <p:cNvSpPr txBox="1"/>
          <p:nvPr/>
        </p:nvSpPr>
        <p:spPr>
          <a:xfrm>
            <a:off x="4949755" y="3593974"/>
            <a:ext cx="2502572" cy="698589"/>
          </a:xfrm>
          <a:prstGeom prst="rect">
            <a:avLst/>
          </a:prstGeom>
          <a:noFill/>
        </p:spPr>
        <p:txBody>
          <a:bodyPr wrap="square" rtlCol="0">
            <a:spAutoFit/>
          </a:bodyPr>
          <a:lstStyle/>
          <a:p>
            <a:pPr marL="128585" indent="-128585" eaLnBrk="0" fontAlgn="base" hangingPunct="0">
              <a:spcBef>
                <a:spcPct val="0"/>
              </a:spcBef>
              <a:spcAft>
                <a:spcPct val="0"/>
              </a:spcAft>
              <a:buFont typeface="Arial" panose="020B0604020202020204" pitchFamily="34" charset="0"/>
              <a:buChar char="•"/>
              <a:defRPr/>
            </a:pPr>
            <a:r>
              <a:rPr lang="de-DE" sz="788" b="1" dirty="0" err="1">
                <a:solidFill>
                  <a:srgbClr val="6E6452"/>
                </a:solidFill>
                <a:latin typeface="Arial" panose="020B0604020202020204" pitchFamily="34" charset="0"/>
              </a:rPr>
              <a:t>Planification</a:t>
            </a:r>
            <a:r>
              <a:rPr lang="de-DE" sz="788" b="1" dirty="0">
                <a:solidFill>
                  <a:srgbClr val="6E6452"/>
                </a:solidFill>
                <a:latin typeface="Arial" panose="020B0604020202020204" pitchFamily="34" charset="0"/>
              </a:rPr>
              <a:t> </a:t>
            </a:r>
            <a:r>
              <a:rPr lang="de-DE" sz="788" b="1" dirty="0" err="1">
                <a:solidFill>
                  <a:srgbClr val="6E6452"/>
                </a:solidFill>
                <a:latin typeface="Arial" panose="020B0604020202020204" pitchFamily="34" charset="0"/>
              </a:rPr>
              <a:t>conjointe</a:t>
            </a:r>
            <a:endParaRPr lang="de-DE" sz="788" b="1" dirty="0">
              <a:solidFill>
                <a:srgbClr val="6E6452"/>
              </a:solidFill>
              <a:latin typeface="Arial" panose="020B0604020202020204" pitchFamily="34" charset="0"/>
            </a:endParaRPr>
          </a:p>
          <a:p>
            <a:pPr marL="128585" indent="-128585" eaLnBrk="0" fontAlgn="base" hangingPunct="0">
              <a:spcBef>
                <a:spcPct val="0"/>
              </a:spcBef>
              <a:spcAft>
                <a:spcPct val="0"/>
              </a:spcAft>
              <a:buFont typeface="Arial" panose="020B0604020202020204" pitchFamily="34" charset="0"/>
              <a:buChar char="•"/>
              <a:defRPr/>
            </a:pPr>
            <a:r>
              <a:rPr lang="fr-FR" sz="788" b="1" dirty="0">
                <a:solidFill>
                  <a:srgbClr val="6E6452"/>
                </a:solidFill>
                <a:latin typeface="Arial" panose="020B0604020202020204" pitchFamily="34" charset="0"/>
              </a:rPr>
              <a:t>des lots de travaux clairement définis sont traités indépendamment et à ses frais par chaque partenaire</a:t>
            </a:r>
          </a:p>
          <a:p>
            <a:pPr marL="128585" indent="-128585" eaLnBrk="0" fontAlgn="base" hangingPunct="0">
              <a:spcBef>
                <a:spcPct val="0"/>
              </a:spcBef>
              <a:spcAft>
                <a:spcPct val="0"/>
              </a:spcAft>
              <a:buFont typeface="Arial" panose="020B0604020202020204" pitchFamily="34" charset="0"/>
              <a:buChar char="•"/>
              <a:defRPr/>
            </a:pPr>
            <a:r>
              <a:rPr lang="de-DE" sz="788" b="1" dirty="0">
                <a:solidFill>
                  <a:srgbClr val="6E6452"/>
                </a:solidFill>
                <a:latin typeface="Arial" panose="020B0604020202020204" pitchFamily="34" charset="0"/>
              </a:rPr>
              <a:t>Mais </a:t>
            </a:r>
            <a:r>
              <a:rPr lang="de-DE" sz="788" b="1" dirty="0" err="1">
                <a:solidFill>
                  <a:srgbClr val="6E6452"/>
                </a:solidFill>
                <a:latin typeface="Arial" panose="020B0604020202020204" pitchFamily="34" charset="0"/>
              </a:rPr>
              <a:t>toujours</a:t>
            </a:r>
            <a:r>
              <a:rPr lang="de-DE" sz="788" b="1" dirty="0">
                <a:solidFill>
                  <a:srgbClr val="6E6452"/>
                </a:solidFill>
                <a:latin typeface="Arial" panose="020B0604020202020204" pitchFamily="34" charset="0"/>
              </a:rPr>
              <a:t>: </a:t>
            </a:r>
            <a:r>
              <a:rPr lang="de-DE" sz="788" b="1" dirty="0" err="1">
                <a:solidFill>
                  <a:srgbClr val="6E6452"/>
                </a:solidFill>
                <a:latin typeface="Arial" panose="020B0604020202020204" pitchFamily="34" charset="0"/>
              </a:rPr>
              <a:t>coordination</a:t>
            </a:r>
            <a:r>
              <a:rPr lang="de-DE" sz="788" b="1" dirty="0">
                <a:solidFill>
                  <a:srgbClr val="6E6452"/>
                </a:solidFill>
                <a:latin typeface="Arial" panose="020B0604020202020204" pitchFamily="34" charset="0"/>
              </a:rPr>
              <a:t> </a:t>
            </a:r>
            <a:r>
              <a:rPr lang="de-DE" sz="788" b="1" dirty="0" err="1">
                <a:solidFill>
                  <a:srgbClr val="6E6452"/>
                </a:solidFill>
                <a:latin typeface="Arial" panose="020B0604020202020204" pitchFamily="34" charset="0"/>
              </a:rPr>
              <a:t>étroite</a:t>
            </a:r>
            <a:endParaRPr lang="de-DE" sz="788" b="1" dirty="0">
              <a:solidFill>
                <a:srgbClr val="000000"/>
              </a:solidFill>
              <a:latin typeface="Arial" panose="020B0604020202020204" pitchFamily="34" charset="0"/>
            </a:endParaRPr>
          </a:p>
        </p:txBody>
      </p:sp>
      <p:cxnSp>
        <p:nvCxnSpPr>
          <p:cNvPr id="51" name="Gerader Verbinder 50"/>
          <p:cNvCxnSpPr/>
          <p:nvPr/>
        </p:nvCxnSpPr>
        <p:spPr>
          <a:xfrm flipH="1">
            <a:off x="4531995" y="745610"/>
            <a:ext cx="0" cy="33549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808DC52-5A02-4D44-BFC1-CA76ADFB1B1E}"/>
              </a:ext>
            </a:extLst>
          </p:cNvPr>
          <p:cNvSpPr/>
          <p:nvPr/>
        </p:nvSpPr>
        <p:spPr>
          <a:xfrm rot="10800000" flipV="1">
            <a:off x="7536479" y="1253187"/>
            <a:ext cx="1101494" cy="577338"/>
          </a:xfrm>
          <a:prstGeom prst="rect">
            <a:avLst/>
          </a:prstGeom>
        </p:spPr>
        <p:txBody>
          <a:bodyPr wrap="square">
            <a:spAutoFit/>
          </a:bodyPr>
          <a:lstStyle/>
          <a:p>
            <a:pPr eaLnBrk="0" fontAlgn="base" hangingPunct="0">
              <a:spcBef>
                <a:spcPct val="0"/>
              </a:spcBef>
              <a:spcAft>
                <a:spcPct val="0"/>
              </a:spcAft>
              <a:defRPr/>
            </a:pPr>
            <a:r>
              <a:rPr lang="de-DE" sz="788" b="1" dirty="0">
                <a:solidFill>
                  <a:srgbClr val="000000"/>
                </a:solidFill>
                <a:latin typeface="Arial" charset="0"/>
              </a:rPr>
              <a:t>au maximum 50% des </a:t>
            </a:r>
            <a:r>
              <a:rPr lang="fr-FR" altLang="fr-FR" sz="788" dirty="0">
                <a:solidFill>
                  <a:srgbClr val="000000"/>
                </a:solidFill>
                <a:latin typeface="Arial" charset="0"/>
                <a:cs typeface="Arial" panose="020B0604020202020204" pitchFamily="34" charset="0"/>
              </a:rPr>
              <a:t>coûts totaux (pour le grand projets 35-40%)</a:t>
            </a:r>
            <a:endParaRPr lang="en-GB" sz="788" b="1" dirty="0">
              <a:solidFill>
                <a:srgbClr val="6E6452"/>
              </a:solidFill>
              <a:latin typeface="Arial" panose="020B0604020202020204" pitchFamily="34" charset="0"/>
            </a:endParaRPr>
          </a:p>
        </p:txBody>
      </p:sp>
      <p:sp>
        <p:nvSpPr>
          <p:cNvPr id="36" name="Textfeld 35">
            <a:extLst>
              <a:ext uri="{FF2B5EF4-FFF2-40B4-BE49-F238E27FC236}">
                <a16:creationId xmlns:a16="http://schemas.microsoft.com/office/drawing/2014/main" id="{40684BC5-3525-4CD5-B97B-EE75B08F269A}"/>
              </a:ext>
            </a:extLst>
          </p:cNvPr>
          <p:cNvSpPr txBox="1"/>
          <p:nvPr/>
        </p:nvSpPr>
        <p:spPr>
          <a:xfrm>
            <a:off x="2538051" y="2776292"/>
            <a:ext cx="1373221" cy="230832"/>
          </a:xfrm>
          <a:prstGeom prst="rect">
            <a:avLst/>
          </a:prstGeom>
          <a:noFill/>
        </p:spPr>
        <p:txBody>
          <a:bodyPr wrap="square" rtlCol="0">
            <a:spAutoFit/>
          </a:bodyPr>
          <a:lstStyle/>
          <a:p>
            <a:pPr eaLnBrk="0" fontAlgn="base" hangingPunct="0">
              <a:spcBef>
                <a:spcPct val="0"/>
              </a:spcBef>
              <a:spcAft>
                <a:spcPct val="0"/>
              </a:spcAft>
              <a:defRPr/>
            </a:pPr>
            <a:r>
              <a:rPr lang="de-DE" sz="900" b="1" dirty="0">
                <a:solidFill>
                  <a:srgbClr val="6E6452"/>
                </a:solidFill>
                <a:latin typeface="Arial" charset="0"/>
              </a:rPr>
              <a:t>en </a:t>
            </a:r>
            <a:r>
              <a:rPr lang="de-DE" sz="900" b="1" dirty="0" err="1">
                <a:solidFill>
                  <a:srgbClr val="6E6452"/>
                </a:solidFill>
                <a:latin typeface="Arial" charset="0"/>
              </a:rPr>
              <a:t>nature</a:t>
            </a:r>
            <a:r>
              <a:rPr lang="de-DE" sz="900" b="1" dirty="0">
                <a:solidFill>
                  <a:srgbClr val="6E6452"/>
                </a:solidFill>
                <a:latin typeface="Arial" charset="0"/>
              </a:rPr>
              <a:t> / en liquide</a:t>
            </a:r>
          </a:p>
        </p:txBody>
      </p:sp>
      <p:sp>
        <p:nvSpPr>
          <p:cNvPr id="37" name="Textfeld 36">
            <a:extLst>
              <a:ext uri="{FF2B5EF4-FFF2-40B4-BE49-F238E27FC236}">
                <a16:creationId xmlns:a16="http://schemas.microsoft.com/office/drawing/2014/main" id="{26AB245A-8054-41C7-AD5C-B0741B3DC34F}"/>
              </a:ext>
            </a:extLst>
          </p:cNvPr>
          <p:cNvSpPr txBox="1"/>
          <p:nvPr/>
        </p:nvSpPr>
        <p:spPr>
          <a:xfrm>
            <a:off x="5451277" y="2718572"/>
            <a:ext cx="777246" cy="230832"/>
          </a:xfrm>
          <a:prstGeom prst="rect">
            <a:avLst/>
          </a:prstGeom>
          <a:noFill/>
        </p:spPr>
        <p:txBody>
          <a:bodyPr wrap="square" rtlCol="0">
            <a:spAutoFit/>
          </a:bodyPr>
          <a:lstStyle/>
          <a:p>
            <a:pPr eaLnBrk="0" fontAlgn="base" hangingPunct="0">
              <a:spcBef>
                <a:spcPct val="0"/>
              </a:spcBef>
              <a:spcAft>
                <a:spcPct val="0"/>
              </a:spcAft>
              <a:defRPr/>
            </a:pPr>
            <a:r>
              <a:rPr lang="de-DE" sz="900" b="1" dirty="0">
                <a:solidFill>
                  <a:srgbClr val="6E6452"/>
                </a:solidFill>
                <a:latin typeface="Arial" charset="0"/>
              </a:rPr>
              <a:t>en </a:t>
            </a:r>
            <a:r>
              <a:rPr lang="de-DE" sz="900" b="1" dirty="0" err="1">
                <a:solidFill>
                  <a:srgbClr val="6E6452"/>
                </a:solidFill>
                <a:latin typeface="Arial" charset="0"/>
              </a:rPr>
              <a:t>nature</a:t>
            </a:r>
            <a:endParaRPr lang="de-DE" sz="900" b="1" dirty="0">
              <a:solidFill>
                <a:srgbClr val="6E6452"/>
              </a:solidFill>
              <a:latin typeface="Arial" charset="0"/>
            </a:endParaRPr>
          </a:p>
        </p:txBody>
      </p:sp>
      <p:sp>
        <p:nvSpPr>
          <p:cNvPr id="9" name="Foliennummernplatzhalter 8">
            <a:extLst>
              <a:ext uri="{FF2B5EF4-FFF2-40B4-BE49-F238E27FC236}">
                <a16:creationId xmlns:a16="http://schemas.microsoft.com/office/drawing/2014/main" id="{A3DC8470-32EB-428D-87AF-5CF97B665488}"/>
              </a:ext>
            </a:extLst>
          </p:cNvPr>
          <p:cNvSpPr>
            <a:spLocks noGrp="1"/>
          </p:cNvSpPr>
          <p:nvPr>
            <p:ph type="sldNum" sz="quarter" idx="13"/>
          </p:nvPr>
        </p:nvSpPr>
        <p:spPr/>
        <p:txBody>
          <a:bodyPr/>
          <a:lstStyle/>
          <a:p>
            <a:fld id="{3A8B5DB7-81A8-4ED4-916B-6B23CD603687}" type="slidenum">
              <a:rPr smtClean="0"/>
              <a:pPr/>
              <a:t>29</a:t>
            </a:fld>
            <a:endParaRPr dirty="0"/>
          </a:p>
        </p:txBody>
      </p:sp>
      <p:sp>
        <p:nvSpPr>
          <p:cNvPr id="31" name="Textfeld 30">
            <a:extLst>
              <a:ext uri="{FF2B5EF4-FFF2-40B4-BE49-F238E27FC236}">
                <a16:creationId xmlns:a16="http://schemas.microsoft.com/office/drawing/2014/main" id="{9DD60FBF-688C-47FD-B083-0A8A3E425155}"/>
              </a:ext>
            </a:extLst>
          </p:cNvPr>
          <p:cNvSpPr txBox="1"/>
          <p:nvPr/>
        </p:nvSpPr>
        <p:spPr>
          <a:xfrm>
            <a:off x="471192" y="2244147"/>
            <a:ext cx="945158" cy="334835"/>
          </a:xfrm>
          <a:prstGeom prst="rect">
            <a:avLst/>
          </a:prstGeom>
          <a:noFill/>
        </p:spPr>
        <p:txBody>
          <a:bodyPr wrap="square" rtlCol="0">
            <a:spAutoFit/>
          </a:bodyPr>
          <a:lstStyle/>
          <a:p>
            <a:pPr eaLnBrk="0" fontAlgn="base" hangingPunct="0">
              <a:spcBef>
                <a:spcPct val="0"/>
              </a:spcBef>
              <a:spcAft>
                <a:spcPct val="0"/>
              </a:spcAft>
              <a:defRPr/>
            </a:pPr>
            <a:r>
              <a:rPr lang="de-DE" sz="788" b="1" dirty="0">
                <a:solidFill>
                  <a:srgbClr val="6E6452"/>
                </a:solidFill>
                <a:latin typeface="Arial" charset="0"/>
              </a:rPr>
              <a:t>Au </a:t>
            </a:r>
            <a:r>
              <a:rPr lang="de-DE" sz="788" b="1" dirty="0" err="1">
                <a:solidFill>
                  <a:srgbClr val="6E6452"/>
                </a:solidFill>
                <a:latin typeface="Arial" charset="0"/>
              </a:rPr>
              <a:t>moins</a:t>
            </a:r>
            <a:r>
              <a:rPr lang="de-DE" sz="788" b="1" dirty="0">
                <a:solidFill>
                  <a:srgbClr val="6E6452"/>
                </a:solidFill>
                <a:latin typeface="Arial" charset="0"/>
              </a:rPr>
              <a:t> 50% </a:t>
            </a:r>
            <a:r>
              <a:rPr lang="de-DE" sz="788" b="1" dirty="0">
                <a:solidFill>
                  <a:srgbClr val="000000"/>
                </a:solidFill>
                <a:latin typeface="Arial" charset="0"/>
              </a:rPr>
              <a:t>des </a:t>
            </a:r>
            <a:r>
              <a:rPr lang="fr-FR" altLang="fr-FR" sz="788" dirty="0">
                <a:solidFill>
                  <a:srgbClr val="000000"/>
                </a:solidFill>
                <a:latin typeface="Arial" charset="0"/>
                <a:cs typeface="Arial" panose="020B0604020202020204" pitchFamily="34" charset="0"/>
              </a:rPr>
              <a:t>coûts totaux</a:t>
            </a:r>
            <a:endParaRPr lang="de-DE" sz="788" b="1" dirty="0">
              <a:solidFill>
                <a:srgbClr val="6E6452"/>
              </a:solidFill>
              <a:latin typeface="Arial" charset="0"/>
            </a:endParaRPr>
          </a:p>
        </p:txBody>
      </p:sp>
      <p:sp>
        <p:nvSpPr>
          <p:cNvPr id="10" name="Datumsplatzhalter 9">
            <a:extLst>
              <a:ext uri="{FF2B5EF4-FFF2-40B4-BE49-F238E27FC236}">
                <a16:creationId xmlns:a16="http://schemas.microsoft.com/office/drawing/2014/main" id="{CAB232E4-2DCB-48A7-B19D-5C22C39191C7}"/>
              </a:ext>
            </a:extLst>
          </p:cNvPr>
          <p:cNvSpPr>
            <a:spLocks noGrp="1"/>
          </p:cNvSpPr>
          <p:nvPr>
            <p:ph type="dt" sz="half" idx="11"/>
          </p:nvPr>
        </p:nvSpPr>
        <p:spPr/>
        <p:txBody>
          <a:bodyPr/>
          <a:lstStyle/>
          <a:p>
            <a:fld id="{47ACF55D-ED24-421F-9C86-C75A7BCC2B7E}" type="datetime1">
              <a:rPr lang="fr-FR" smtClean="0"/>
              <a:t>20/02/2020</a:t>
            </a:fld>
            <a:endParaRPr lang="de-DE" dirty="0"/>
          </a:p>
        </p:txBody>
      </p:sp>
    </p:spTree>
    <p:extLst>
      <p:ext uri="{BB962C8B-B14F-4D97-AF65-F5344CB8AC3E}">
        <p14:creationId xmlns:p14="http://schemas.microsoft.com/office/powerpoint/2010/main" val="17459217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B738647-104E-4521-9961-7AC00CD0DAE7}"/>
              </a:ext>
            </a:extLst>
          </p:cNvPr>
          <p:cNvSpPr>
            <a:spLocks noGrp="1"/>
          </p:cNvSpPr>
          <p:nvPr>
            <p:ph type="body" sz="quarter" idx="13"/>
          </p:nvPr>
        </p:nvSpPr>
        <p:spPr/>
        <p:txBody>
          <a:bodyPr/>
          <a:lstStyle/>
          <a:p>
            <a:pPr marL="228600" indent="-228600">
              <a:spcAft>
                <a:spcPts val="2250"/>
              </a:spcAft>
              <a:buFont typeface="+mj-lt"/>
              <a:buAutoNum type="arabicPeriod"/>
            </a:pPr>
            <a:r>
              <a:rPr lang="fr-FR" sz="1600" dirty="0"/>
              <a:t>Vous savez comment la GIZ </a:t>
            </a:r>
            <a:r>
              <a:rPr lang="fr-FR" sz="1600" b="1" dirty="0"/>
              <a:t>défini des partenariats avec le secteur privé</a:t>
            </a:r>
          </a:p>
          <a:p>
            <a:pPr marL="228600" indent="-228600">
              <a:spcAft>
                <a:spcPts val="2250"/>
              </a:spcAft>
              <a:buFont typeface="+mj-lt"/>
              <a:buAutoNum type="arabicPeriod"/>
            </a:pPr>
            <a:r>
              <a:rPr lang="fr-FR" sz="1600" dirty="0"/>
              <a:t>Vous connaissez les objectives, les </a:t>
            </a:r>
            <a:r>
              <a:rPr lang="fr-FR" sz="1600" b="1" dirty="0"/>
              <a:t>critères et le déroulement des projets develoPPP.de </a:t>
            </a:r>
            <a:endParaRPr lang="fr-FR" sz="1600" dirty="0"/>
          </a:p>
          <a:p>
            <a:pPr marL="228600" indent="-228600">
              <a:spcAft>
                <a:spcPts val="2250"/>
              </a:spcAft>
              <a:buFont typeface="+mj-lt"/>
              <a:buAutoNum type="arabicPeriod"/>
            </a:pPr>
            <a:r>
              <a:rPr lang="fr-FR" sz="1600" dirty="0"/>
              <a:t>Vous connaissez les </a:t>
            </a:r>
            <a:r>
              <a:rPr lang="fr-FR" sz="1600" b="1" dirty="0"/>
              <a:t>étapes individuelles </a:t>
            </a:r>
            <a:r>
              <a:rPr lang="fr-FR" sz="1600" dirty="0"/>
              <a:t>d’un PDP-develoPPP.de</a:t>
            </a:r>
          </a:p>
          <a:p>
            <a:pPr marL="228600" indent="-228600">
              <a:spcAft>
                <a:spcPts val="2250"/>
              </a:spcAft>
              <a:buFont typeface="+mj-lt"/>
              <a:buAutoNum type="arabicPeriod"/>
            </a:pPr>
            <a:r>
              <a:rPr lang="fr-FR" sz="1600" dirty="0"/>
              <a:t>Vous connaissez des </a:t>
            </a:r>
            <a:r>
              <a:rPr lang="fr-FR" sz="1600" b="1" dirty="0"/>
              <a:t>exemples</a:t>
            </a:r>
          </a:p>
          <a:p>
            <a:endParaRPr lang="de-DE" dirty="0"/>
          </a:p>
        </p:txBody>
      </p:sp>
      <p:sp>
        <p:nvSpPr>
          <p:cNvPr id="5" name="Titel 4">
            <a:extLst>
              <a:ext uri="{FF2B5EF4-FFF2-40B4-BE49-F238E27FC236}">
                <a16:creationId xmlns:a16="http://schemas.microsoft.com/office/drawing/2014/main" id="{5A2D2E58-C526-4981-9E06-76BA8472E5DB}"/>
              </a:ext>
            </a:extLst>
          </p:cNvPr>
          <p:cNvSpPr>
            <a:spLocks noGrp="1"/>
          </p:cNvSpPr>
          <p:nvPr>
            <p:ph type="title"/>
          </p:nvPr>
        </p:nvSpPr>
        <p:spPr/>
        <p:txBody>
          <a:bodyPr/>
          <a:lstStyle/>
          <a:p>
            <a:r>
              <a:rPr lang="de-DE" dirty="0" err="1"/>
              <a:t>Objectifs</a:t>
            </a:r>
            <a:endParaRPr lang="de-DE" dirty="0"/>
          </a:p>
        </p:txBody>
      </p:sp>
      <p:sp>
        <p:nvSpPr>
          <p:cNvPr id="4" name="Foliennummernplatzhalter 3">
            <a:extLst>
              <a:ext uri="{FF2B5EF4-FFF2-40B4-BE49-F238E27FC236}">
                <a16:creationId xmlns:a16="http://schemas.microsoft.com/office/drawing/2014/main" id="{F88E087E-717A-4160-B5FF-0A6A69F70504}"/>
              </a:ext>
            </a:extLst>
          </p:cNvPr>
          <p:cNvSpPr>
            <a:spLocks noGrp="1"/>
          </p:cNvSpPr>
          <p:nvPr>
            <p:ph type="sldNum" sz="quarter" idx="12"/>
          </p:nvPr>
        </p:nvSpPr>
        <p:spPr/>
        <p:txBody>
          <a:bodyPr/>
          <a:lstStyle/>
          <a:p>
            <a:fld id="{063C0338-92C5-49A0-A050-446A1E28AE21}" type="slidenum">
              <a:rPr lang="de-DE" smtClean="0"/>
              <a:t>3</a:t>
            </a:fld>
            <a:endParaRPr lang="de-DE" dirty="0"/>
          </a:p>
        </p:txBody>
      </p:sp>
      <p:sp>
        <p:nvSpPr>
          <p:cNvPr id="2" name="Datumsplatzhalter 1">
            <a:extLst>
              <a:ext uri="{FF2B5EF4-FFF2-40B4-BE49-F238E27FC236}">
                <a16:creationId xmlns:a16="http://schemas.microsoft.com/office/drawing/2014/main" id="{2C722783-F8C7-4D18-AF2B-854CA8C5B153}"/>
              </a:ext>
            </a:extLst>
          </p:cNvPr>
          <p:cNvSpPr>
            <a:spLocks noGrp="1"/>
          </p:cNvSpPr>
          <p:nvPr>
            <p:ph type="dt" sz="half" idx="11"/>
          </p:nvPr>
        </p:nvSpPr>
        <p:spPr/>
        <p:txBody>
          <a:bodyPr/>
          <a:lstStyle/>
          <a:p>
            <a:fld id="{F4DC35EE-AB99-4369-9DA3-24A2F790653A}" type="datetime1">
              <a:rPr lang="fr-FR" smtClean="0"/>
              <a:t>20/02/2020</a:t>
            </a:fld>
            <a:endParaRPr lang="de-DE" dirty="0"/>
          </a:p>
        </p:txBody>
      </p:sp>
    </p:spTree>
    <p:extLst>
      <p:ext uri="{BB962C8B-B14F-4D97-AF65-F5344CB8AC3E}">
        <p14:creationId xmlns:p14="http://schemas.microsoft.com/office/powerpoint/2010/main" val="7923007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AC7552-6549-413A-87A3-A24094DEE250}"/>
              </a:ext>
            </a:extLst>
          </p:cNvPr>
          <p:cNvSpPr>
            <a:spLocks noGrp="1"/>
          </p:cNvSpPr>
          <p:nvPr>
            <p:ph type="title"/>
          </p:nvPr>
        </p:nvSpPr>
        <p:spPr/>
        <p:txBody>
          <a:bodyPr/>
          <a:lstStyle/>
          <a:p>
            <a:r>
              <a:rPr lang="de-DE" sz="2100" dirty="0" err="1"/>
              <a:t>Qu’est-ce</a:t>
            </a:r>
            <a:r>
              <a:rPr lang="de-DE" sz="2100" dirty="0"/>
              <a:t> </a:t>
            </a:r>
            <a:r>
              <a:rPr lang="de-DE" sz="2100" dirty="0" err="1"/>
              <a:t>que</a:t>
            </a:r>
            <a:r>
              <a:rPr lang="de-DE" sz="2100" dirty="0"/>
              <a:t> develoPPP.de ?</a:t>
            </a:r>
          </a:p>
        </p:txBody>
      </p:sp>
      <p:sp>
        <p:nvSpPr>
          <p:cNvPr id="7" name="Textplatzhalter 6">
            <a:extLst>
              <a:ext uri="{FF2B5EF4-FFF2-40B4-BE49-F238E27FC236}">
                <a16:creationId xmlns:a16="http://schemas.microsoft.com/office/drawing/2014/main" id="{69EA0CA4-33A2-42DD-B98C-394F4594D400}"/>
              </a:ext>
            </a:extLst>
          </p:cNvPr>
          <p:cNvSpPr>
            <a:spLocks noGrp="1"/>
          </p:cNvSpPr>
          <p:nvPr>
            <p:ph type="body" sz="quarter" idx="14"/>
          </p:nvPr>
        </p:nvSpPr>
        <p:spPr/>
        <p:txBody>
          <a:bodyPr/>
          <a:lstStyle/>
          <a:p>
            <a:r>
              <a:rPr lang="de-DE" sz="1600" dirty="0"/>
              <a:t>C’est </a:t>
            </a:r>
            <a:r>
              <a:rPr lang="de-DE" sz="1600" dirty="0" err="1"/>
              <a:t>un</a:t>
            </a:r>
            <a:r>
              <a:rPr lang="de-DE" sz="1600" dirty="0"/>
              <a:t> </a:t>
            </a:r>
            <a:r>
              <a:rPr lang="de-DE" sz="1600" dirty="0" err="1"/>
              <a:t>programme</a:t>
            </a:r>
            <a:r>
              <a:rPr lang="de-DE" sz="1600" dirty="0"/>
              <a:t>…</a:t>
            </a:r>
          </a:p>
        </p:txBody>
      </p:sp>
      <p:sp>
        <p:nvSpPr>
          <p:cNvPr id="6" name="Textplatzhalter 5">
            <a:extLst>
              <a:ext uri="{FF2B5EF4-FFF2-40B4-BE49-F238E27FC236}">
                <a16:creationId xmlns:a16="http://schemas.microsoft.com/office/drawing/2014/main" id="{16CDE0D1-736F-4333-A286-212C94BDB86C}"/>
              </a:ext>
            </a:extLst>
          </p:cNvPr>
          <p:cNvSpPr>
            <a:spLocks noGrp="1"/>
          </p:cNvSpPr>
          <p:nvPr>
            <p:ph type="body" sz="quarter" idx="13"/>
          </p:nvPr>
        </p:nvSpPr>
        <p:spPr>
          <a:xfrm>
            <a:off x="449817" y="1020969"/>
            <a:ext cx="8101150" cy="3495469"/>
          </a:xfrm>
        </p:spPr>
        <p:txBody>
          <a:bodyPr/>
          <a:lstStyle/>
          <a:p>
            <a:pPr marL="214313" lvl="0" indent="-214313">
              <a:lnSpc>
                <a:spcPct val="100000"/>
              </a:lnSpc>
              <a:spcAft>
                <a:spcPts val="450"/>
              </a:spcAft>
              <a:buSzPct val="130000"/>
              <a:buFont typeface="Wingdings" panose="05000000000000000000" pitchFamily="2" charset="2"/>
              <a:buChar char="§"/>
            </a:pPr>
            <a:r>
              <a:rPr lang="fr-FR" altLang="fr-FR" sz="1600" dirty="0">
                <a:solidFill>
                  <a:srgbClr val="000000"/>
                </a:solidFill>
              </a:rPr>
              <a:t>Commissionné par le </a:t>
            </a:r>
            <a:r>
              <a:rPr lang="fr-FR" altLang="fr-FR" sz="1600" b="1" dirty="0">
                <a:solidFill>
                  <a:srgbClr val="A20000"/>
                </a:solidFill>
              </a:rPr>
              <a:t>ministère fédéral allemand de la coopération économique et du développement (BMZ)</a:t>
            </a:r>
          </a:p>
          <a:p>
            <a:pPr marL="214313" lvl="0" indent="-214313">
              <a:lnSpc>
                <a:spcPct val="100000"/>
              </a:lnSpc>
              <a:spcAft>
                <a:spcPts val="450"/>
              </a:spcAft>
              <a:buSzPct val="130000"/>
              <a:buFont typeface="Wingdings" panose="05000000000000000000" pitchFamily="2" charset="2"/>
              <a:buChar char="§"/>
            </a:pPr>
            <a:endParaRPr lang="fr-FR" altLang="fr-FR" sz="1600" b="1" dirty="0">
              <a:solidFill>
                <a:srgbClr val="A20000"/>
              </a:solidFill>
            </a:endParaRPr>
          </a:p>
          <a:p>
            <a:pPr marL="214313" lvl="0" indent="-214313">
              <a:lnSpc>
                <a:spcPct val="100000"/>
              </a:lnSpc>
              <a:spcAft>
                <a:spcPts val="450"/>
              </a:spcAft>
              <a:buSzPct val="130000"/>
              <a:buFont typeface="Wingdings" panose="05000000000000000000" pitchFamily="2" charset="2"/>
              <a:buChar char="§"/>
            </a:pPr>
            <a:r>
              <a:rPr lang="fr-FR" altLang="fr-FR" sz="1600" dirty="0">
                <a:solidFill>
                  <a:srgbClr val="000000"/>
                </a:solidFill>
              </a:rPr>
              <a:t>Mis en œuvre </a:t>
            </a:r>
            <a:r>
              <a:rPr lang="fr-FR" altLang="fr-FR" sz="1600" b="1" dirty="0">
                <a:solidFill>
                  <a:srgbClr val="A20000"/>
                </a:solidFill>
              </a:rPr>
              <a:t>par la GIZ et la DEG</a:t>
            </a:r>
          </a:p>
          <a:p>
            <a:pPr marL="214313" lvl="0" indent="-214313">
              <a:lnSpc>
                <a:spcPct val="100000"/>
              </a:lnSpc>
              <a:spcAft>
                <a:spcPts val="450"/>
              </a:spcAft>
              <a:buSzPct val="130000"/>
              <a:buFont typeface="Wingdings" panose="05000000000000000000" pitchFamily="2" charset="2"/>
              <a:buChar char="§"/>
            </a:pPr>
            <a:endParaRPr lang="fr-FR" altLang="fr-FR" sz="1600" b="1" dirty="0">
              <a:solidFill>
                <a:srgbClr val="C80F0F"/>
              </a:solidFill>
            </a:endParaRPr>
          </a:p>
          <a:p>
            <a:pPr marL="214313" lvl="0" indent="-214313">
              <a:lnSpc>
                <a:spcPct val="100000"/>
              </a:lnSpc>
              <a:spcAft>
                <a:spcPts val="450"/>
              </a:spcAft>
              <a:buSzPct val="130000"/>
              <a:buFont typeface="Wingdings" panose="05000000000000000000" pitchFamily="2" charset="2"/>
              <a:buChar char="§"/>
            </a:pPr>
            <a:r>
              <a:rPr lang="fr-FR" altLang="fr-FR" sz="1600" dirty="0">
                <a:solidFill>
                  <a:srgbClr val="000000"/>
                </a:solidFill>
              </a:rPr>
              <a:t>Planification et mise en œuvre des </a:t>
            </a:r>
            <a:r>
              <a:rPr lang="fr-FR" altLang="fr-FR" sz="1600" b="1" dirty="0">
                <a:solidFill>
                  <a:srgbClr val="A20000"/>
                </a:solidFill>
              </a:rPr>
              <a:t>partenariats de développement avec le secteur privé </a:t>
            </a:r>
            <a:r>
              <a:rPr lang="fr-FR" altLang="fr-FR" sz="1600" dirty="0">
                <a:solidFill>
                  <a:prstClr val="black"/>
                </a:solidFill>
              </a:rPr>
              <a:t>avec une contribution publique </a:t>
            </a:r>
            <a:r>
              <a:rPr lang="fr-FR" altLang="fr-FR" sz="1600" b="1" dirty="0">
                <a:solidFill>
                  <a:srgbClr val="A20000"/>
                </a:solidFill>
              </a:rPr>
              <a:t>entre 100.000 de 2 millions d’euros</a:t>
            </a:r>
          </a:p>
          <a:p>
            <a:pPr marL="214313" lvl="0" indent="-214313">
              <a:lnSpc>
                <a:spcPct val="100000"/>
              </a:lnSpc>
              <a:spcAft>
                <a:spcPts val="450"/>
              </a:spcAft>
              <a:buSzPct val="130000"/>
              <a:buFont typeface="Wingdings" panose="05000000000000000000" pitchFamily="2" charset="2"/>
              <a:buChar char="§"/>
            </a:pPr>
            <a:endParaRPr lang="fr-FR" altLang="fr-FR" sz="1600" b="1" dirty="0">
              <a:solidFill>
                <a:srgbClr val="A20000"/>
              </a:solidFill>
            </a:endParaRPr>
          </a:p>
          <a:p>
            <a:pPr marL="214313" lvl="0" indent="-214313">
              <a:lnSpc>
                <a:spcPct val="100000"/>
              </a:lnSpc>
              <a:spcAft>
                <a:spcPts val="450"/>
              </a:spcAft>
              <a:buSzPct val="130000"/>
              <a:buFont typeface="Wingdings" panose="05000000000000000000" pitchFamily="2" charset="2"/>
              <a:buChar char="§"/>
            </a:pPr>
            <a:r>
              <a:rPr lang="fr-FR" altLang="fr-FR" sz="1600" dirty="0">
                <a:solidFill>
                  <a:prstClr val="black"/>
                </a:solidFill>
              </a:rPr>
              <a:t>Fonctionne comme </a:t>
            </a:r>
            <a:r>
              <a:rPr lang="fr-FR" altLang="fr-FR" sz="1600" b="1" dirty="0">
                <a:solidFill>
                  <a:srgbClr val="A20000"/>
                </a:solidFill>
              </a:rPr>
              <a:t>un fonds où les entreprises peuvent soumettre leurs propositions de projets</a:t>
            </a:r>
            <a:endParaRPr lang="fr-FR" altLang="fr-FR" sz="1600" dirty="0">
              <a:solidFill>
                <a:prstClr val="black"/>
              </a:solidFill>
            </a:endParaRPr>
          </a:p>
          <a:p>
            <a:endParaRPr lang="de-DE" dirty="0"/>
          </a:p>
        </p:txBody>
      </p:sp>
      <p:sp>
        <p:nvSpPr>
          <p:cNvPr id="4" name="Foliennummernplatzhalter 3">
            <a:extLst>
              <a:ext uri="{FF2B5EF4-FFF2-40B4-BE49-F238E27FC236}">
                <a16:creationId xmlns:a16="http://schemas.microsoft.com/office/drawing/2014/main" id="{6D3628DA-E1CC-4EFD-A3C9-C09E38FB0E1D}"/>
              </a:ext>
            </a:extLst>
          </p:cNvPr>
          <p:cNvSpPr>
            <a:spLocks noGrp="1"/>
          </p:cNvSpPr>
          <p:nvPr>
            <p:ph type="sldNum" sz="quarter" idx="12"/>
          </p:nvPr>
        </p:nvSpPr>
        <p:spPr/>
        <p:txBody>
          <a:bodyPr/>
          <a:lstStyle/>
          <a:p>
            <a:fld id="{063C0338-92C5-49A0-A050-446A1E28AE21}" type="slidenum">
              <a:rPr lang="de-DE" smtClean="0"/>
              <a:t>4</a:t>
            </a:fld>
            <a:endParaRPr lang="de-DE" dirty="0"/>
          </a:p>
        </p:txBody>
      </p:sp>
      <p:sp>
        <p:nvSpPr>
          <p:cNvPr id="2" name="Datumsplatzhalter 1">
            <a:extLst>
              <a:ext uri="{FF2B5EF4-FFF2-40B4-BE49-F238E27FC236}">
                <a16:creationId xmlns:a16="http://schemas.microsoft.com/office/drawing/2014/main" id="{2424CA32-56C6-4597-83B5-D4C5AA679BA3}"/>
              </a:ext>
            </a:extLst>
          </p:cNvPr>
          <p:cNvSpPr>
            <a:spLocks noGrp="1"/>
          </p:cNvSpPr>
          <p:nvPr>
            <p:ph type="dt" sz="half" idx="11"/>
          </p:nvPr>
        </p:nvSpPr>
        <p:spPr/>
        <p:txBody>
          <a:bodyPr/>
          <a:lstStyle/>
          <a:p>
            <a:fld id="{EC4A754B-6C9A-4CB1-90E2-21660D9C568E}" type="datetime1">
              <a:rPr lang="fr-FR" smtClean="0"/>
              <a:t>20/02/2020</a:t>
            </a:fld>
            <a:endParaRPr lang="de-DE" dirty="0"/>
          </a:p>
        </p:txBody>
      </p:sp>
      <p:pic>
        <p:nvPicPr>
          <p:cNvPr id="3" name="Grafik 2">
            <a:extLst>
              <a:ext uri="{FF2B5EF4-FFF2-40B4-BE49-F238E27FC236}">
                <a16:creationId xmlns:a16="http://schemas.microsoft.com/office/drawing/2014/main" id="{7DEED782-7DD7-4A6F-91CF-B1A62EBAD1E6}"/>
              </a:ext>
            </a:extLst>
          </p:cNvPr>
          <p:cNvPicPr>
            <a:picLocks noChangeAspect="1"/>
          </p:cNvPicPr>
          <p:nvPr/>
        </p:nvPicPr>
        <p:blipFill>
          <a:blip r:embed="rId3"/>
          <a:stretch>
            <a:fillRect/>
          </a:stretch>
        </p:blipFill>
        <p:spPr>
          <a:xfrm>
            <a:off x="7618198" y="4740439"/>
            <a:ext cx="932769" cy="371888"/>
          </a:xfrm>
          <a:prstGeom prst="rect">
            <a:avLst/>
          </a:prstGeom>
        </p:spPr>
      </p:pic>
    </p:spTree>
    <p:extLst>
      <p:ext uri="{BB962C8B-B14F-4D97-AF65-F5344CB8AC3E}">
        <p14:creationId xmlns:p14="http://schemas.microsoft.com/office/powerpoint/2010/main" val="32634693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9EE4FD0D-AF11-4427-BC5B-8EFD3A056131}"/>
              </a:ext>
            </a:extLst>
          </p:cNvPr>
          <p:cNvSpPr>
            <a:spLocks noGrp="1"/>
          </p:cNvSpPr>
          <p:nvPr>
            <p:ph type="body" sz="quarter" idx="13"/>
          </p:nvPr>
        </p:nvSpPr>
        <p:spPr>
          <a:xfrm>
            <a:off x="449817" y="1020969"/>
            <a:ext cx="8101149" cy="3495469"/>
          </a:xfrm>
        </p:spPr>
        <p:txBody>
          <a:bodyPr/>
          <a:lstStyle/>
          <a:p>
            <a:pPr marL="285750" indent="-285750">
              <a:lnSpc>
                <a:spcPct val="100000"/>
              </a:lnSpc>
              <a:spcAft>
                <a:spcPts val="450"/>
              </a:spcAft>
              <a:buFont typeface="Arial" panose="020B0604020202020204" pitchFamily="34" charset="0"/>
              <a:buChar char="•"/>
            </a:pPr>
            <a:r>
              <a:rPr lang="fr-FR" sz="1600" dirty="0"/>
              <a:t>… sont des </a:t>
            </a:r>
            <a:r>
              <a:rPr lang="fr-FR" sz="1600" b="1" dirty="0">
                <a:solidFill>
                  <a:schemeClr val="accent1"/>
                </a:solidFill>
              </a:rPr>
              <a:t>projets</a:t>
            </a:r>
            <a:r>
              <a:rPr lang="fr-FR" sz="1600" dirty="0"/>
              <a:t> sans but lucratif qui sont </a:t>
            </a:r>
            <a:r>
              <a:rPr lang="fr-FR" sz="1600" b="1" dirty="0">
                <a:solidFill>
                  <a:schemeClr val="accent1"/>
                </a:solidFill>
              </a:rPr>
              <a:t>planifiés, mis en œuvre et financés conjointement</a:t>
            </a:r>
            <a:r>
              <a:rPr lang="fr-FR" sz="1600" b="1" dirty="0"/>
              <a:t> </a:t>
            </a:r>
            <a:r>
              <a:rPr lang="fr-FR" sz="1600" dirty="0"/>
              <a:t>par la GIZ (ou la DEG) et le secteur privé (une ou plusieurs entreprises)</a:t>
            </a:r>
          </a:p>
          <a:p>
            <a:pPr marL="285750" indent="-285750">
              <a:lnSpc>
                <a:spcPct val="100000"/>
              </a:lnSpc>
              <a:spcAft>
                <a:spcPts val="450"/>
              </a:spcAft>
              <a:buFont typeface="Arial" panose="020B0604020202020204" pitchFamily="34" charset="0"/>
              <a:buChar char="•"/>
            </a:pPr>
            <a:endParaRPr lang="fr-FR" sz="1600" dirty="0"/>
          </a:p>
          <a:p>
            <a:pPr marL="285750" indent="-285750">
              <a:lnSpc>
                <a:spcPct val="100000"/>
              </a:lnSpc>
              <a:spcAft>
                <a:spcPts val="450"/>
              </a:spcAft>
              <a:buFont typeface="Arial" panose="020B0604020202020204" pitchFamily="34" charset="0"/>
              <a:buChar char="•"/>
            </a:pPr>
            <a:r>
              <a:rPr lang="fr-FR" sz="1600" dirty="0"/>
              <a:t>... ont pour objectif de </a:t>
            </a:r>
            <a:r>
              <a:rPr lang="fr-FR" sz="1600" b="1" dirty="0">
                <a:solidFill>
                  <a:schemeClr val="accent1"/>
                </a:solidFill>
              </a:rPr>
              <a:t>combiner les intérêts des entreprises et</a:t>
            </a:r>
            <a:r>
              <a:rPr lang="fr-FR" sz="1600" dirty="0">
                <a:solidFill>
                  <a:schemeClr val="accent1"/>
                </a:solidFill>
              </a:rPr>
              <a:t> </a:t>
            </a:r>
            <a:r>
              <a:rPr lang="fr-FR" sz="1600" dirty="0"/>
              <a:t>ceux </a:t>
            </a:r>
            <a:r>
              <a:rPr lang="fr-FR" sz="1600" b="1" dirty="0">
                <a:solidFill>
                  <a:schemeClr val="accent1"/>
                </a:solidFill>
              </a:rPr>
              <a:t>de la politique allemande du développement </a:t>
            </a:r>
            <a:r>
              <a:rPr lang="fr-FR" sz="1600" dirty="0"/>
              <a:t>(Objectifs du Développement Durable)</a:t>
            </a:r>
          </a:p>
          <a:p>
            <a:pPr marL="285750" indent="-285750">
              <a:lnSpc>
                <a:spcPct val="100000"/>
              </a:lnSpc>
              <a:spcAft>
                <a:spcPts val="450"/>
              </a:spcAft>
              <a:buFont typeface="Arial" panose="020B0604020202020204" pitchFamily="34" charset="0"/>
              <a:buChar char="•"/>
            </a:pPr>
            <a:endParaRPr lang="fr-FR" sz="1600" dirty="0"/>
          </a:p>
          <a:p>
            <a:pPr marL="285750" indent="-285750">
              <a:lnSpc>
                <a:spcPct val="100000"/>
              </a:lnSpc>
              <a:spcAft>
                <a:spcPts val="450"/>
              </a:spcAft>
              <a:buFont typeface="Arial" panose="020B0604020202020204" pitchFamily="34" charset="0"/>
              <a:buChar char="•"/>
            </a:pPr>
            <a:r>
              <a:rPr lang="fr-FR" altLang="fr-FR" sz="1600" dirty="0"/>
              <a:t>… sont </a:t>
            </a:r>
            <a:r>
              <a:rPr lang="fr-FR" altLang="fr-FR" sz="1600" b="1" dirty="0">
                <a:solidFill>
                  <a:schemeClr val="accent1"/>
                </a:solidFill>
              </a:rPr>
              <a:t>financés au moins par 50% par des entreprises</a:t>
            </a:r>
          </a:p>
        </p:txBody>
      </p:sp>
      <p:sp>
        <p:nvSpPr>
          <p:cNvPr id="8" name="Titel 7">
            <a:extLst>
              <a:ext uri="{FF2B5EF4-FFF2-40B4-BE49-F238E27FC236}">
                <a16:creationId xmlns:a16="http://schemas.microsoft.com/office/drawing/2014/main" id="{30AC2BED-CC28-400F-B3EB-998C4F8607C5}"/>
              </a:ext>
            </a:extLst>
          </p:cNvPr>
          <p:cNvSpPr>
            <a:spLocks noGrp="1"/>
          </p:cNvSpPr>
          <p:nvPr>
            <p:ph type="title"/>
          </p:nvPr>
        </p:nvSpPr>
        <p:spPr/>
        <p:txBody>
          <a:bodyPr/>
          <a:lstStyle/>
          <a:p>
            <a:r>
              <a:rPr lang="fr-FR" sz="2100" dirty="0">
                <a:latin typeface="Arial" charset="0"/>
              </a:rPr>
              <a:t>Les partenariats de développement…</a:t>
            </a:r>
            <a:endParaRPr lang="de-DE" sz="2100" dirty="0"/>
          </a:p>
        </p:txBody>
      </p:sp>
      <p:sp>
        <p:nvSpPr>
          <p:cNvPr id="6" name="Datumsplatzhalter 5">
            <a:extLst>
              <a:ext uri="{FF2B5EF4-FFF2-40B4-BE49-F238E27FC236}">
                <a16:creationId xmlns:a16="http://schemas.microsoft.com/office/drawing/2014/main" id="{81FEF93E-9F2E-4220-98A5-AA4230D44037}"/>
              </a:ext>
            </a:extLst>
          </p:cNvPr>
          <p:cNvSpPr>
            <a:spLocks noGrp="1"/>
          </p:cNvSpPr>
          <p:nvPr>
            <p:ph type="dt" sz="half" idx="11"/>
          </p:nvPr>
        </p:nvSpPr>
        <p:spPr/>
        <p:txBody>
          <a:bodyPr/>
          <a:lstStyle/>
          <a:p>
            <a:fld id="{6847E405-7CC0-4602-8B37-9BBBD796F8BD}" type="datetime1">
              <a:rPr lang="fr-FR" smtClean="0"/>
              <a:t>20/02/2020</a:t>
            </a:fld>
            <a:endParaRPr lang="de-DE" dirty="0"/>
          </a:p>
        </p:txBody>
      </p:sp>
      <p:sp>
        <p:nvSpPr>
          <p:cNvPr id="7" name="Foliennummernplatzhalter 6">
            <a:extLst>
              <a:ext uri="{FF2B5EF4-FFF2-40B4-BE49-F238E27FC236}">
                <a16:creationId xmlns:a16="http://schemas.microsoft.com/office/drawing/2014/main" id="{B37799AE-EB10-4EAD-A48C-55DB84366E4F}"/>
              </a:ext>
            </a:extLst>
          </p:cNvPr>
          <p:cNvSpPr>
            <a:spLocks noGrp="1"/>
          </p:cNvSpPr>
          <p:nvPr>
            <p:ph type="sldNum" sz="quarter" idx="12"/>
          </p:nvPr>
        </p:nvSpPr>
        <p:spPr/>
        <p:txBody>
          <a:bodyPr/>
          <a:lstStyle/>
          <a:p>
            <a:fld id="{3A8B5DB7-81A8-4ED4-916B-6B23CD603687}" type="slidenum">
              <a:rPr smtClean="0"/>
              <a:pPr/>
              <a:t>5</a:t>
            </a:fld>
            <a:endParaRPr dirty="0"/>
          </a:p>
        </p:txBody>
      </p:sp>
      <p:pic>
        <p:nvPicPr>
          <p:cNvPr id="2" name="Grafik 1">
            <a:extLst>
              <a:ext uri="{FF2B5EF4-FFF2-40B4-BE49-F238E27FC236}">
                <a16:creationId xmlns:a16="http://schemas.microsoft.com/office/drawing/2014/main" id="{D15A1CF9-6323-4A1D-B705-7063064ABD0B}"/>
              </a:ext>
            </a:extLst>
          </p:cNvPr>
          <p:cNvPicPr>
            <a:picLocks noChangeAspect="1"/>
          </p:cNvPicPr>
          <p:nvPr/>
        </p:nvPicPr>
        <p:blipFill>
          <a:blip r:embed="rId3"/>
          <a:stretch>
            <a:fillRect/>
          </a:stretch>
        </p:blipFill>
        <p:spPr>
          <a:xfrm>
            <a:off x="7618198" y="4740439"/>
            <a:ext cx="932769" cy="371888"/>
          </a:xfrm>
          <a:prstGeom prst="rect">
            <a:avLst/>
          </a:prstGeom>
        </p:spPr>
      </p:pic>
      <p:pic>
        <p:nvPicPr>
          <p:cNvPr id="3" name="Grafik 2">
            <a:extLst>
              <a:ext uri="{FF2B5EF4-FFF2-40B4-BE49-F238E27FC236}">
                <a16:creationId xmlns:a16="http://schemas.microsoft.com/office/drawing/2014/main" id="{60212FCD-B3D0-473A-867C-BF1BADE3D1C2}"/>
              </a:ext>
            </a:extLst>
          </p:cNvPr>
          <p:cNvPicPr>
            <a:picLocks noChangeAspect="1"/>
          </p:cNvPicPr>
          <p:nvPr/>
        </p:nvPicPr>
        <p:blipFill>
          <a:blip r:embed="rId4"/>
          <a:stretch>
            <a:fillRect/>
          </a:stretch>
        </p:blipFill>
        <p:spPr>
          <a:xfrm>
            <a:off x="6111254" y="3161405"/>
            <a:ext cx="2905745" cy="1467033"/>
          </a:xfrm>
          <a:prstGeom prst="rect">
            <a:avLst/>
          </a:prstGeom>
        </p:spPr>
      </p:pic>
    </p:spTree>
    <p:extLst>
      <p:ext uri="{BB962C8B-B14F-4D97-AF65-F5344CB8AC3E}">
        <p14:creationId xmlns:p14="http://schemas.microsoft.com/office/powerpoint/2010/main" val="9207453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B6AA338-C348-41EF-B0C3-D60D94592D65}"/>
              </a:ext>
            </a:extLst>
          </p:cNvPr>
          <p:cNvSpPr>
            <a:spLocks noGrp="1"/>
          </p:cNvSpPr>
          <p:nvPr>
            <p:ph type="title"/>
          </p:nvPr>
        </p:nvSpPr>
        <p:spPr/>
        <p:txBody>
          <a:bodyPr/>
          <a:lstStyle/>
          <a:p>
            <a:r>
              <a:rPr lang="fr-FR" dirty="0"/>
              <a:t>Objectifs communs de l’entreprise et de la GIZ</a:t>
            </a:r>
            <a:endParaRPr lang="de-DE" dirty="0"/>
          </a:p>
        </p:txBody>
      </p:sp>
      <p:sp>
        <p:nvSpPr>
          <p:cNvPr id="5" name="Datumsplatzhalter 4">
            <a:extLst>
              <a:ext uri="{FF2B5EF4-FFF2-40B4-BE49-F238E27FC236}">
                <a16:creationId xmlns:a16="http://schemas.microsoft.com/office/drawing/2014/main" id="{44CA51D0-B0D1-4C48-8204-26241A8D4173}"/>
              </a:ext>
            </a:extLst>
          </p:cNvPr>
          <p:cNvSpPr>
            <a:spLocks noGrp="1"/>
          </p:cNvSpPr>
          <p:nvPr>
            <p:ph type="dt" sz="half" idx="11"/>
          </p:nvPr>
        </p:nvSpPr>
        <p:spPr/>
        <p:txBody>
          <a:bodyPr/>
          <a:lstStyle/>
          <a:p>
            <a:fld id="{5DEEC21D-AE15-42B5-AB04-A84261CFAF8A}" type="datetime1">
              <a:rPr lang="fr-FR" smtClean="0"/>
              <a:t>20/02/2020</a:t>
            </a:fld>
            <a:endParaRPr lang="de-DE" dirty="0"/>
          </a:p>
        </p:txBody>
      </p:sp>
      <p:sp>
        <p:nvSpPr>
          <p:cNvPr id="6" name="Foliennummernplatzhalter 5">
            <a:extLst>
              <a:ext uri="{FF2B5EF4-FFF2-40B4-BE49-F238E27FC236}">
                <a16:creationId xmlns:a16="http://schemas.microsoft.com/office/drawing/2014/main" id="{452C7A4D-4C4E-4F8F-B040-B2582F58D04F}"/>
              </a:ext>
            </a:extLst>
          </p:cNvPr>
          <p:cNvSpPr>
            <a:spLocks noGrp="1"/>
          </p:cNvSpPr>
          <p:nvPr>
            <p:ph type="sldNum" sz="quarter" idx="12"/>
          </p:nvPr>
        </p:nvSpPr>
        <p:spPr/>
        <p:txBody>
          <a:bodyPr/>
          <a:lstStyle/>
          <a:p>
            <a:r>
              <a:rPr lang="de-DE" dirty="0"/>
              <a:t> </a:t>
            </a:r>
            <a:fld id="{3A8B5DB7-81A8-4ED4-916B-6B23CD603687}" type="slidenum">
              <a:rPr smtClean="0"/>
              <a:pPr/>
              <a:t>6</a:t>
            </a:fld>
            <a:endParaRPr dirty="0"/>
          </a:p>
        </p:txBody>
      </p:sp>
      <p:graphicFrame>
        <p:nvGraphicFramePr>
          <p:cNvPr id="9" name="Inhaltsplatzhalter 9">
            <a:extLst>
              <a:ext uri="{FF2B5EF4-FFF2-40B4-BE49-F238E27FC236}">
                <a16:creationId xmlns:a16="http://schemas.microsoft.com/office/drawing/2014/main" id="{728EFA7B-231A-4A91-8211-F152400FFB8F}"/>
              </a:ext>
            </a:extLst>
          </p:cNvPr>
          <p:cNvGraphicFramePr>
            <a:graphicFrameLocks/>
          </p:cNvGraphicFramePr>
          <p:nvPr>
            <p:extLst>
              <p:ext uri="{D42A27DB-BD31-4B8C-83A1-F6EECF244321}">
                <p14:modId xmlns:p14="http://schemas.microsoft.com/office/powerpoint/2010/main" val="1581445782"/>
              </p:ext>
            </p:extLst>
          </p:nvPr>
        </p:nvGraphicFramePr>
        <p:xfrm>
          <a:off x="778933" y="1118816"/>
          <a:ext cx="7416800" cy="148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feld 18">
            <a:extLst>
              <a:ext uri="{FF2B5EF4-FFF2-40B4-BE49-F238E27FC236}">
                <a16:creationId xmlns:a16="http://schemas.microsoft.com/office/drawing/2014/main" id="{E0804C85-5235-4332-BA51-E250E6221EF5}"/>
              </a:ext>
            </a:extLst>
          </p:cNvPr>
          <p:cNvSpPr txBox="1">
            <a:spLocks noChangeArrowheads="1"/>
          </p:cNvSpPr>
          <p:nvPr/>
        </p:nvSpPr>
        <p:spPr bwMode="auto">
          <a:xfrm>
            <a:off x="3646797" y="1514443"/>
            <a:ext cx="1524777" cy="75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rgbClr val="999999"/>
                </a:solidFill>
                <a:latin typeface="Arial" panose="020B0604020202020204" pitchFamily="34" charset="0"/>
              </a:defRPr>
            </a:lvl1pPr>
            <a:lvl2pPr marL="742950" indent="-285750">
              <a:defRPr sz="2200" b="1">
                <a:solidFill>
                  <a:srgbClr val="999999"/>
                </a:solidFill>
                <a:latin typeface="Arial" panose="020B0604020202020204" pitchFamily="34" charset="0"/>
              </a:defRPr>
            </a:lvl2pPr>
            <a:lvl3pPr marL="1143000" indent="-228600">
              <a:defRPr sz="2200" b="1">
                <a:solidFill>
                  <a:srgbClr val="999999"/>
                </a:solidFill>
                <a:latin typeface="Arial" panose="020B0604020202020204" pitchFamily="34" charset="0"/>
              </a:defRPr>
            </a:lvl3pPr>
            <a:lvl4pPr marL="1600200" indent="-228600">
              <a:defRPr sz="2200" b="1">
                <a:solidFill>
                  <a:srgbClr val="999999"/>
                </a:solidFill>
                <a:latin typeface="Arial" panose="020B0604020202020204" pitchFamily="34" charset="0"/>
              </a:defRPr>
            </a:lvl4pPr>
            <a:lvl5pPr marL="2057400" indent="-228600">
              <a:defRPr sz="2200" b="1">
                <a:solidFill>
                  <a:srgbClr val="999999"/>
                </a:solidFill>
                <a:latin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defRPr>
            </a:lvl9pPr>
          </a:lstStyle>
          <a:p>
            <a:pPr algn="ctr" eaLnBrk="0" fontAlgn="base" hangingPunct="0">
              <a:spcBef>
                <a:spcPct val="0"/>
              </a:spcBef>
              <a:spcAft>
                <a:spcPct val="0"/>
              </a:spcAft>
              <a:buSzPct val="100000"/>
              <a:defRPr/>
            </a:pPr>
            <a:endParaRPr lang="fr-FR" altLang="fr-FR" sz="1425" dirty="0">
              <a:solidFill>
                <a:srgbClr val="000000"/>
              </a:solidFill>
            </a:endParaRPr>
          </a:p>
          <a:p>
            <a:pPr algn="ctr" eaLnBrk="0" fontAlgn="base" hangingPunct="0">
              <a:spcBef>
                <a:spcPct val="0"/>
              </a:spcBef>
              <a:spcAft>
                <a:spcPct val="0"/>
              </a:spcAft>
              <a:buSzPct val="100000"/>
              <a:defRPr/>
            </a:pPr>
            <a:r>
              <a:rPr lang="fr-FR" altLang="fr-FR" sz="1425" dirty="0">
                <a:solidFill>
                  <a:srgbClr val="000000"/>
                </a:solidFill>
              </a:rPr>
              <a:t>Partenariats de</a:t>
            </a:r>
          </a:p>
          <a:p>
            <a:pPr algn="ctr" eaLnBrk="0" fontAlgn="base" hangingPunct="0">
              <a:spcBef>
                <a:spcPct val="0"/>
              </a:spcBef>
              <a:spcAft>
                <a:spcPct val="0"/>
              </a:spcAft>
              <a:buSzPct val="100000"/>
              <a:defRPr/>
            </a:pPr>
            <a:r>
              <a:rPr lang="fr-FR" altLang="fr-FR" sz="1425" dirty="0">
                <a:solidFill>
                  <a:srgbClr val="000000"/>
                </a:solidFill>
              </a:rPr>
              <a:t>développement</a:t>
            </a:r>
          </a:p>
        </p:txBody>
      </p:sp>
      <p:pic>
        <p:nvPicPr>
          <p:cNvPr id="11" name="Picture 2">
            <a:extLst>
              <a:ext uri="{FF2B5EF4-FFF2-40B4-BE49-F238E27FC236}">
                <a16:creationId xmlns:a16="http://schemas.microsoft.com/office/drawing/2014/main" id="{90204632-28B3-472F-9462-7EED7156DCA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06345" y="1350814"/>
            <a:ext cx="28098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a:extLst>
              <a:ext uri="{FF2B5EF4-FFF2-40B4-BE49-F238E27FC236}">
                <a16:creationId xmlns:a16="http://schemas.microsoft.com/office/drawing/2014/main" id="{FBCBA2B2-1D58-46B6-A7C8-6476545DB2F6}"/>
              </a:ext>
            </a:extLst>
          </p:cNvPr>
          <p:cNvPicPr>
            <a:picLocks noChangeAspect="1"/>
          </p:cNvPicPr>
          <p:nvPr/>
        </p:nvPicPr>
        <p:blipFill>
          <a:blip r:embed="rId9"/>
          <a:stretch>
            <a:fillRect/>
          </a:stretch>
        </p:blipFill>
        <p:spPr>
          <a:xfrm>
            <a:off x="7618198" y="4736990"/>
            <a:ext cx="932769" cy="371888"/>
          </a:xfrm>
          <a:prstGeom prst="rect">
            <a:avLst/>
          </a:prstGeom>
        </p:spPr>
      </p:pic>
      <p:graphicFrame>
        <p:nvGraphicFramePr>
          <p:cNvPr id="3" name="Tabelle 2">
            <a:extLst>
              <a:ext uri="{FF2B5EF4-FFF2-40B4-BE49-F238E27FC236}">
                <a16:creationId xmlns:a16="http://schemas.microsoft.com/office/drawing/2014/main" id="{1A863597-BAC5-4C89-B1F9-A0C1DBCA32CA}"/>
              </a:ext>
            </a:extLst>
          </p:cNvPr>
          <p:cNvGraphicFramePr>
            <a:graphicFrameLocks noGrp="1"/>
          </p:cNvGraphicFramePr>
          <p:nvPr>
            <p:extLst>
              <p:ext uri="{D42A27DB-BD31-4B8C-83A1-F6EECF244321}">
                <p14:modId xmlns:p14="http://schemas.microsoft.com/office/powerpoint/2010/main" val="3049060572"/>
              </p:ext>
            </p:extLst>
          </p:nvPr>
        </p:nvGraphicFramePr>
        <p:xfrm>
          <a:off x="947791" y="3396758"/>
          <a:ext cx="6939466" cy="1120140"/>
        </p:xfrm>
        <a:graphic>
          <a:graphicData uri="http://schemas.openxmlformats.org/drawingml/2006/table">
            <a:tbl>
              <a:tblPr firstRow="1" bandRow="1">
                <a:tableStyleId>{5C22544A-7EE6-4342-B048-85BDC9FD1C3A}</a:tableStyleId>
              </a:tblPr>
              <a:tblGrid>
                <a:gridCol w="2093696">
                  <a:extLst>
                    <a:ext uri="{9D8B030D-6E8A-4147-A177-3AD203B41FA5}">
                      <a16:colId xmlns:a16="http://schemas.microsoft.com/office/drawing/2014/main" val="4195235060"/>
                    </a:ext>
                  </a:extLst>
                </a:gridCol>
                <a:gridCol w="2525195">
                  <a:extLst>
                    <a:ext uri="{9D8B030D-6E8A-4147-A177-3AD203B41FA5}">
                      <a16:colId xmlns:a16="http://schemas.microsoft.com/office/drawing/2014/main" val="1460349559"/>
                    </a:ext>
                  </a:extLst>
                </a:gridCol>
                <a:gridCol w="2320575">
                  <a:extLst>
                    <a:ext uri="{9D8B030D-6E8A-4147-A177-3AD203B41FA5}">
                      <a16:colId xmlns:a16="http://schemas.microsoft.com/office/drawing/2014/main" val="3916272918"/>
                    </a:ext>
                  </a:extLst>
                </a:gridCol>
              </a:tblGrid>
              <a:tr h="370840">
                <a:tc>
                  <a:txBody>
                    <a:bodyPr/>
                    <a:lstStyle/>
                    <a:p>
                      <a:pPr marL="0" lvl="0" algn="ctr"/>
                      <a:r>
                        <a:rPr lang="de-DE" sz="1400" b="1" noProof="0" dirty="0">
                          <a:solidFill>
                            <a:schemeClr val="tx1"/>
                          </a:solidFill>
                          <a:latin typeface="Arial" panose="020B0604020202020204" pitchFamily="34" charset="0"/>
                          <a:cs typeface="Arial" panose="020B0604020202020204" pitchFamily="34" charset="0"/>
                        </a:rPr>
                        <a:t>Sécuriser la </a:t>
                      </a:r>
                      <a:r>
                        <a:rPr lang="de-DE" sz="1400" b="1" noProof="0" dirty="0" err="1">
                          <a:solidFill>
                            <a:schemeClr val="tx1"/>
                          </a:solidFill>
                          <a:latin typeface="Arial" panose="020B0604020202020204" pitchFamily="34" charset="0"/>
                          <a:cs typeface="Arial" panose="020B0604020202020204" pitchFamily="34" charset="0"/>
                        </a:rPr>
                        <a:t>chaîne</a:t>
                      </a:r>
                      <a:endParaRPr lang="de-DE" sz="1400" b="1" noProof="0" dirty="0">
                        <a:solidFill>
                          <a:schemeClr val="tx1"/>
                        </a:solidFill>
                        <a:latin typeface="Arial" panose="020B0604020202020204" pitchFamily="34" charset="0"/>
                        <a:cs typeface="Arial" panose="020B0604020202020204" pitchFamily="34" charset="0"/>
                      </a:endParaRPr>
                    </a:p>
                    <a:p>
                      <a:pPr marL="0" lvl="0" algn="ctr"/>
                      <a:r>
                        <a:rPr lang="de-DE" sz="1400" b="1" noProof="0" dirty="0" err="1">
                          <a:solidFill>
                            <a:schemeClr val="tx1"/>
                          </a:solidFill>
                          <a:latin typeface="Arial" panose="020B0604020202020204" pitchFamily="34" charset="0"/>
                          <a:cs typeface="Arial" panose="020B0604020202020204" pitchFamily="34" charset="0"/>
                        </a:rPr>
                        <a:t>d'approvisionnement</a:t>
                      </a:r>
                      <a:r>
                        <a:rPr lang="de-DE" sz="1400" b="1" noProof="0" dirty="0">
                          <a:solidFill>
                            <a:schemeClr val="tx1"/>
                          </a:solidFill>
                          <a:latin typeface="Arial" panose="020B0604020202020204" pitchFamily="34" charset="0"/>
                          <a:cs typeface="Arial" panose="020B0604020202020204" pitchFamily="34" charset="0"/>
                        </a:rPr>
                        <a:t> </a:t>
                      </a:r>
                    </a:p>
                    <a:p>
                      <a:pPr marL="0" lvl="0" algn="ctr"/>
                      <a:r>
                        <a:rPr lang="de-DE" sz="1400" b="1" noProof="0" dirty="0" err="1">
                          <a:solidFill>
                            <a:schemeClr val="tx1"/>
                          </a:solidFill>
                          <a:latin typeface="Arial" panose="020B0604020202020204" pitchFamily="34" charset="0"/>
                          <a:cs typeface="Arial" panose="020B0604020202020204" pitchFamily="34" charset="0"/>
                        </a:rPr>
                        <a:t>agricole</a:t>
                      </a:r>
                      <a:endParaRPr lang="fr-FR" sz="1400" b="1" noProof="0" dirty="0">
                        <a:solidFill>
                          <a:schemeClr val="tx1"/>
                        </a:solidFill>
                        <a:latin typeface="Arial" panose="020B0604020202020204" pitchFamily="34" charset="0"/>
                        <a:cs typeface="Arial" panose="020B0604020202020204" pitchFamily="34" charset="0"/>
                      </a:endParaRPr>
                    </a:p>
                    <a:p>
                      <a:pPr algn="ctr"/>
                      <a:endParaRPr lang="de-DE" dirty="0">
                        <a:solidFill>
                          <a:schemeClr val="tx1"/>
                        </a:solidFill>
                      </a:endParaRPr>
                    </a:p>
                  </a:txBody>
                  <a:tcPr>
                    <a:noFill/>
                  </a:tcPr>
                </a:tc>
                <a:tc>
                  <a:txBody>
                    <a:bodyPr/>
                    <a:lstStyle/>
                    <a:p>
                      <a:pPr algn="ctr"/>
                      <a:r>
                        <a:rPr lang="fr-FR" dirty="0">
                          <a:solidFill>
                            <a:schemeClr val="tx1"/>
                          </a:solidFill>
                        </a:rPr>
                        <a:t>Développement des services de conseil agricole et des coopératives, formation des agriculteurs</a:t>
                      </a:r>
                    </a:p>
                    <a:p>
                      <a:pPr algn="ctr"/>
                      <a:endParaRPr lang="de-DE" dirty="0">
                        <a:solidFill>
                          <a:schemeClr val="tx1"/>
                        </a:solidFill>
                      </a:endParaRPr>
                    </a:p>
                  </a:txBody>
                  <a:tcPr>
                    <a:noFill/>
                  </a:tcPr>
                </a:tc>
                <a:tc>
                  <a:txBody>
                    <a:bodyPr/>
                    <a:lstStyle/>
                    <a:p>
                      <a:pPr algn="ctr"/>
                      <a:r>
                        <a:rPr lang="fr-FR" dirty="0">
                          <a:solidFill>
                            <a:schemeClr val="tx1"/>
                          </a:solidFill>
                        </a:rPr>
                        <a:t>Un revenu plus élevé pour les petits agriculteurs</a:t>
                      </a:r>
                    </a:p>
                    <a:p>
                      <a:pPr algn="ctr"/>
                      <a:r>
                        <a:rPr lang="fr-FR" dirty="0">
                          <a:solidFill>
                            <a:schemeClr val="tx1"/>
                          </a:solidFill>
                        </a:rPr>
                        <a:t>SDG 1 pas de pauvreté</a:t>
                      </a:r>
                    </a:p>
                    <a:p>
                      <a:pPr algn="ctr"/>
                      <a:endParaRPr lang="de-DE" dirty="0">
                        <a:solidFill>
                          <a:schemeClr val="tx1"/>
                        </a:solidFill>
                      </a:endParaRPr>
                    </a:p>
                  </a:txBody>
                  <a:tcPr>
                    <a:noFill/>
                  </a:tcPr>
                </a:tc>
                <a:extLst>
                  <a:ext uri="{0D108BD9-81ED-4DB2-BD59-A6C34878D82A}">
                    <a16:rowId xmlns:a16="http://schemas.microsoft.com/office/drawing/2014/main" val="334414703"/>
                  </a:ext>
                </a:extLst>
              </a:tr>
            </a:tbl>
          </a:graphicData>
        </a:graphic>
      </p:graphicFrame>
      <p:sp>
        <p:nvSpPr>
          <p:cNvPr id="14" name="Pfeil: nach unten 13">
            <a:extLst>
              <a:ext uri="{FF2B5EF4-FFF2-40B4-BE49-F238E27FC236}">
                <a16:creationId xmlns:a16="http://schemas.microsoft.com/office/drawing/2014/main" id="{1D1004BB-EDDB-40DE-951F-EC8A0B6FE749}"/>
              </a:ext>
            </a:extLst>
          </p:cNvPr>
          <p:cNvSpPr/>
          <p:nvPr/>
        </p:nvSpPr>
        <p:spPr>
          <a:xfrm rot="980458">
            <a:off x="1593056" y="2601357"/>
            <a:ext cx="252677" cy="59137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pic>
        <p:nvPicPr>
          <p:cNvPr id="15" name="Grafik 14">
            <a:extLst>
              <a:ext uri="{FF2B5EF4-FFF2-40B4-BE49-F238E27FC236}">
                <a16:creationId xmlns:a16="http://schemas.microsoft.com/office/drawing/2014/main" id="{C9EFFCBF-6258-4236-97CA-5CC1D1172B3A}"/>
              </a:ext>
            </a:extLst>
          </p:cNvPr>
          <p:cNvPicPr>
            <a:picLocks noChangeAspect="1"/>
          </p:cNvPicPr>
          <p:nvPr/>
        </p:nvPicPr>
        <p:blipFill>
          <a:blip r:embed="rId10"/>
          <a:stretch>
            <a:fillRect/>
          </a:stretch>
        </p:blipFill>
        <p:spPr>
          <a:xfrm rot="20664125">
            <a:off x="4280011" y="2633088"/>
            <a:ext cx="317019" cy="591363"/>
          </a:xfrm>
          <a:prstGeom prst="rect">
            <a:avLst/>
          </a:prstGeom>
        </p:spPr>
      </p:pic>
      <p:pic>
        <p:nvPicPr>
          <p:cNvPr id="16" name="Grafik 15">
            <a:extLst>
              <a:ext uri="{FF2B5EF4-FFF2-40B4-BE49-F238E27FC236}">
                <a16:creationId xmlns:a16="http://schemas.microsoft.com/office/drawing/2014/main" id="{C11F8D2D-0621-489C-BE12-E7431CDE370E}"/>
              </a:ext>
            </a:extLst>
          </p:cNvPr>
          <p:cNvPicPr>
            <a:picLocks noChangeAspect="1"/>
          </p:cNvPicPr>
          <p:nvPr/>
        </p:nvPicPr>
        <p:blipFill>
          <a:blip r:embed="rId10"/>
          <a:stretch>
            <a:fillRect/>
          </a:stretch>
        </p:blipFill>
        <p:spPr>
          <a:xfrm rot="19909258">
            <a:off x="6556253" y="2643736"/>
            <a:ext cx="317019" cy="591363"/>
          </a:xfrm>
          <a:prstGeom prst="rect">
            <a:avLst/>
          </a:prstGeom>
        </p:spPr>
      </p:pic>
    </p:spTree>
    <p:extLst>
      <p:ext uri="{BB962C8B-B14F-4D97-AF65-F5344CB8AC3E}">
        <p14:creationId xmlns:p14="http://schemas.microsoft.com/office/powerpoint/2010/main" val="943827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platzhalter 23"/>
          <p:cNvSpPr>
            <a:spLocks noGrp="1"/>
          </p:cNvSpPr>
          <p:nvPr>
            <p:ph type="body" sz="quarter" idx="13"/>
          </p:nvPr>
        </p:nvSpPr>
        <p:spPr>
          <a:xfrm>
            <a:off x="449815" y="888549"/>
            <a:ext cx="4905955" cy="2839832"/>
          </a:xfrm>
        </p:spPr>
        <p:txBody>
          <a:bodyPr/>
          <a:lstStyle/>
          <a:p>
            <a:endParaRPr lang="en-US" sz="1400" dirty="0"/>
          </a:p>
          <a:p>
            <a:r>
              <a:rPr lang="en-US" sz="1400" b="1" dirty="0" err="1"/>
              <a:t>Vous</a:t>
            </a:r>
            <a:r>
              <a:rPr lang="en-US" sz="1400" b="1" dirty="0"/>
              <a:t> </a:t>
            </a:r>
            <a:r>
              <a:rPr lang="en-US" sz="1400" b="1" dirty="0" err="1"/>
              <a:t>souhaitez</a:t>
            </a:r>
            <a:r>
              <a:rPr lang="en-US" sz="1400" b="1" dirty="0"/>
              <a:t> </a:t>
            </a:r>
          </a:p>
          <a:p>
            <a:pPr marL="171450" indent="-171450">
              <a:buFont typeface="Arial" panose="020B0604020202020204" pitchFamily="34" charset="0"/>
              <a:buChar char="•"/>
            </a:pPr>
            <a:r>
              <a:rPr lang="fr-FR" sz="1400" dirty="0"/>
              <a:t>sécuriser les chaînes de valeur </a:t>
            </a:r>
          </a:p>
          <a:p>
            <a:pPr marL="171450" indent="-171450">
              <a:buFont typeface="Arial" panose="020B0604020202020204" pitchFamily="34" charset="0"/>
              <a:buChar char="•"/>
            </a:pPr>
            <a:r>
              <a:rPr lang="fr-FR" sz="1400" dirty="0"/>
              <a:t>améliorer la qualité et les normes de vos fournisseurs </a:t>
            </a:r>
          </a:p>
          <a:p>
            <a:pPr marL="171450" indent="-171450">
              <a:buFont typeface="Arial" panose="020B0604020202020204" pitchFamily="34" charset="0"/>
              <a:buChar char="•"/>
            </a:pPr>
            <a:r>
              <a:rPr lang="fr-FR" sz="1400" dirty="0"/>
              <a:t>optimiser la formation professionnelle de votre personnel </a:t>
            </a:r>
          </a:p>
          <a:p>
            <a:pPr marL="171450" indent="-171450">
              <a:buFont typeface="Arial" panose="020B0604020202020204" pitchFamily="34" charset="0"/>
              <a:buChar char="•"/>
            </a:pPr>
            <a:r>
              <a:rPr lang="fr-FR" sz="1400" dirty="0"/>
              <a:t>piloter des technologies et des produits innovants </a:t>
            </a:r>
          </a:p>
          <a:p>
            <a:pPr marL="171450" indent="-171450">
              <a:buFont typeface="Arial" panose="020B0604020202020204" pitchFamily="34" charset="0"/>
              <a:buChar char="•"/>
            </a:pPr>
            <a:r>
              <a:rPr lang="fr-FR" sz="1400" dirty="0"/>
              <a:t>créer des emplois pour la population locale </a:t>
            </a:r>
          </a:p>
          <a:p>
            <a:pPr marL="171450" indent="-171450">
              <a:buFont typeface="Arial" panose="020B0604020202020204" pitchFamily="34" charset="0"/>
              <a:buChar char="•"/>
            </a:pPr>
            <a:endParaRPr lang="fr-FR" sz="1400" dirty="0"/>
          </a:p>
          <a:p>
            <a:r>
              <a:rPr lang="fr-FR" sz="1400" b="1" dirty="0"/>
              <a:t>En plus, vous voulez</a:t>
            </a:r>
          </a:p>
          <a:p>
            <a:pPr marL="171450" indent="-171450">
              <a:buFont typeface="Arial" panose="020B0604020202020204" pitchFamily="34" charset="0"/>
              <a:buChar char="•"/>
            </a:pPr>
            <a:r>
              <a:rPr lang="fr-FR" sz="1400" dirty="0"/>
              <a:t>vous positionner comme une entreprise durable et orientée vers la valeur ?</a:t>
            </a:r>
          </a:p>
          <a:p>
            <a:endParaRPr lang="de-DE" dirty="0"/>
          </a:p>
          <a:p>
            <a:r>
              <a:rPr lang="de-DE" b="1" dirty="0"/>
              <a:t>                       </a:t>
            </a:r>
            <a:endParaRPr lang="de-DE" sz="1400" dirty="0"/>
          </a:p>
        </p:txBody>
      </p:sp>
      <p:sp>
        <p:nvSpPr>
          <p:cNvPr id="23" name="Titel 22"/>
          <p:cNvSpPr>
            <a:spLocks noGrp="1"/>
          </p:cNvSpPr>
          <p:nvPr>
            <p:ph type="title"/>
          </p:nvPr>
        </p:nvSpPr>
        <p:spPr/>
        <p:txBody>
          <a:bodyPr/>
          <a:lstStyle/>
          <a:p>
            <a:r>
              <a:rPr lang="de-DE" dirty="0"/>
              <a:t>A </a:t>
            </a:r>
            <a:r>
              <a:rPr lang="de-DE" dirty="0" err="1"/>
              <a:t>qui</a:t>
            </a:r>
            <a:r>
              <a:rPr lang="de-DE" dirty="0"/>
              <a:t> </a:t>
            </a:r>
            <a:r>
              <a:rPr lang="de-DE" dirty="0" err="1"/>
              <a:t>convient</a:t>
            </a:r>
            <a:r>
              <a:rPr lang="de-DE" dirty="0"/>
              <a:t> le </a:t>
            </a:r>
            <a:r>
              <a:rPr lang="de-DE" dirty="0" err="1"/>
              <a:t>programme</a:t>
            </a:r>
            <a:r>
              <a:rPr lang="de-DE" dirty="0"/>
              <a:t> develoPPP.de?</a:t>
            </a:r>
          </a:p>
        </p:txBody>
      </p:sp>
      <p:pic>
        <p:nvPicPr>
          <p:cNvPr id="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a16="http://schemas.microsoft.com/office/drawing/2014/main" id="{049ADBAF-38F8-4646-B01F-CD38D3019A8C}"/>
              </a:ext>
            </a:extLst>
          </p:cNvPr>
          <p:cNvPicPr>
            <a:picLocks noChangeAspect="1"/>
          </p:cNvPicPr>
          <p:nvPr/>
        </p:nvPicPr>
        <p:blipFill>
          <a:blip r:embed="rId4"/>
          <a:stretch>
            <a:fillRect/>
          </a:stretch>
        </p:blipFill>
        <p:spPr>
          <a:xfrm>
            <a:off x="5478600" y="1794719"/>
            <a:ext cx="3387744" cy="1554061"/>
          </a:xfrm>
          <a:prstGeom prst="rect">
            <a:avLst/>
          </a:prstGeom>
        </p:spPr>
      </p:pic>
      <p:sp>
        <p:nvSpPr>
          <p:cNvPr id="6" name="Textfeld 5">
            <a:extLst>
              <a:ext uri="{FF2B5EF4-FFF2-40B4-BE49-F238E27FC236}">
                <a16:creationId xmlns:a16="http://schemas.microsoft.com/office/drawing/2014/main" id="{553D8320-DF82-47BF-9879-61263EAA8389}"/>
              </a:ext>
            </a:extLst>
          </p:cNvPr>
          <p:cNvSpPr txBox="1"/>
          <p:nvPr/>
        </p:nvSpPr>
        <p:spPr>
          <a:xfrm>
            <a:off x="6123904" y="3728381"/>
            <a:ext cx="914400" cy="91440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feld 6">
            <a:extLst>
              <a:ext uri="{FF2B5EF4-FFF2-40B4-BE49-F238E27FC236}">
                <a16:creationId xmlns:a16="http://schemas.microsoft.com/office/drawing/2014/main" id="{E9490390-13EF-4C06-A545-AAF9FDDE2F9F}"/>
              </a:ext>
            </a:extLst>
          </p:cNvPr>
          <p:cNvSpPr txBox="1"/>
          <p:nvPr/>
        </p:nvSpPr>
        <p:spPr>
          <a:xfrm>
            <a:off x="3490175" y="3837904"/>
            <a:ext cx="4417453"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black"/>
                </a:solidFill>
                <a:effectLst/>
                <a:uLnTx/>
                <a:uFillTx/>
                <a:latin typeface="Arial"/>
                <a:ea typeface="+mn-ea"/>
                <a:cs typeface="+mn-cs"/>
              </a:rPr>
              <a:t> … dans un pays en développment ou émergent</a:t>
            </a:r>
            <a:r>
              <a:rPr kumimoji="0" lang="de-DE" sz="1400" b="0" i="0" u="none" strike="noStrike" kern="1200" cap="none" spc="0" normalizeH="0" baseline="0" noProof="0">
                <a:ln>
                  <a:noFill/>
                </a:ln>
                <a:solidFill>
                  <a:prstClr val="black"/>
                </a:solidFill>
                <a:effectLst/>
                <a:uLnTx/>
                <a:uFillTx/>
                <a:latin typeface="Arial"/>
                <a:ea typeface="+mn-ea"/>
                <a:cs typeface="+mn-cs"/>
              </a:rPr>
              <a:t>?</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Datumsplatzhalter 1">
            <a:extLst>
              <a:ext uri="{FF2B5EF4-FFF2-40B4-BE49-F238E27FC236}">
                <a16:creationId xmlns:a16="http://schemas.microsoft.com/office/drawing/2014/main" id="{4E14B850-0AA7-4154-9498-B7095DAD5A43}"/>
              </a:ext>
            </a:extLst>
          </p:cNvPr>
          <p:cNvSpPr>
            <a:spLocks noGrp="1"/>
          </p:cNvSpPr>
          <p:nvPr>
            <p:ph type="dt" sz="half" idx="11"/>
          </p:nvPr>
        </p:nvSpPr>
        <p:spPr/>
        <p:txBody>
          <a:bodyPr/>
          <a:lstStyle/>
          <a:p>
            <a:fld id="{3EC8C4DA-49BD-4C2A-A541-0B78A3969D49}" type="datetime1">
              <a:rPr lang="fr-FR" smtClean="0"/>
              <a:t>20/02/2020</a:t>
            </a:fld>
            <a:endParaRPr lang="de-DE" dirty="0"/>
          </a:p>
        </p:txBody>
      </p:sp>
      <p:sp>
        <p:nvSpPr>
          <p:cNvPr id="3" name="Foliennummernplatzhalter 2">
            <a:extLst>
              <a:ext uri="{FF2B5EF4-FFF2-40B4-BE49-F238E27FC236}">
                <a16:creationId xmlns:a16="http://schemas.microsoft.com/office/drawing/2014/main" id="{5BC42C6F-15BA-4EBB-9568-3B25CDD5046A}"/>
              </a:ext>
            </a:extLst>
          </p:cNvPr>
          <p:cNvSpPr>
            <a:spLocks noGrp="1"/>
          </p:cNvSpPr>
          <p:nvPr>
            <p:ph type="sldNum" sz="quarter" idx="12"/>
          </p:nvPr>
        </p:nvSpPr>
        <p:spPr/>
        <p:txBody>
          <a:bodyPr/>
          <a:lstStyle/>
          <a:p>
            <a:r>
              <a:rPr lang="de-DE"/>
              <a:t>Seite </a:t>
            </a:r>
            <a:fld id="{3A8B5DB7-81A8-4ED4-916B-6B23CD603687}" type="slidenum">
              <a:rPr smtClean="0"/>
              <a:pPr/>
              <a:t>7</a:t>
            </a:fld>
            <a:endParaRPr dirty="0"/>
          </a:p>
        </p:txBody>
      </p:sp>
    </p:spTree>
    <p:extLst>
      <p:ext uri="{BB962C8B-B14F-4D97-AF65-F5344CB8AC3E}">
        <p14:creationId xmlns:p14="http://schemas.microsoft.com/office/powerpoint/2010/main" val="20472572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platzhalter 23"/>
          <p:cNvSpPr>
            <a:spLocks noGrp="1"/>
          </p:cNvSpPr>
          <p:nvPr>
            <p:ph type="body" sz="quarter" idx="13"/>
          </p:nvPr>
        </p:nvSpPr>
        <p:spPr>
          <a:xfrm>
            <a:off x="449816" y="1562494"/>
            <a:ext cx="4905955" cy="1774294"/>
          </a:xfrm>
        </p:spPr>
        <p:txBody>
          <a:bodyPr/>
          <a:lstStyle/>
          <a:p>
            <a:endParaRPr lang="de-DE" sz="1600" dirty="0"/>
          </a:p>
          <a:p>
            <a:pPr marL="285750" indent="-285750">
              <a:buFont typeface="Wingdings" panose="05000000000000000000" pitchFamily="2" charset="2"/>
              <a:buChar char="§"/>
            </a:pPr>
            <a:r>
              <a:rPr lang="fr-FR" sz="1600" dirty="0"/>
              <a:t>… observe les normes environnementales et sociales internationales? </a:t>
            </a:r>
          </a:p>
          <a:p>
            <a:pPr marL="285750" indent="-285750">
              <a:buFont typeface="Wingdings" panose="05000000000000000000" pitchFamily="2" charset="2"/>
              <a:buChar char="§"/>
            </a:pPr>
            <a:r>
              <a:rPr lang="fr-FR" sz="1600" dirty="0"/>
              <a:t>… respecte les droits de l'homme et les normes fondamentales du travail de l'OIT ?</a:t>
            </a:r>
            <a:endParaRPr lang="de-DE" sz="1600" dirty="0"/>
          </a:p>
        </p:txBody>
      </p:sp>
      <p:sp>
        <p:nvSpPr>
          <p:cNvPr id="23" name="Titel 22"/>
          <p:cNvSpPr>
            <a:spLocks noGrp="1"/>
          </p:cNvSpPr>
          <p:nvPr>
            <p:ph type="title"/>
          </p:nvPr>
        </p:nvSpPr>
        <p:spPr/>
        <p:txBody>
          <a:bodyPr/>
          <a:lstStyle/>
          <a:p>
            <a:r>
              <a:rPr lang="de-DE" dirty="0"/>
              <a:t>Et </a:t>
            </a:r>
            <a:r>
              <a:rPr lang="de-DE" dirty="0" err="1"/>
              <a:t>votre</a:t>
            </a:r>
            <a:r>
              <a:rPr lang="de-DE" dirty="0"/>
              <a:t> </a:t>
            </a:r>
            <a:r>
              <a:rPr lang="de-DE" dirty="0" err="1"/>
              <a:t>entreprise</a:t>
            </a:r>
            <a:r>
              <a:rPr lang="de-DE" dirty="0"/>
              <a:t>…</a:t>
            </a:r>
          </a:p>
        </p:txBody>
      </p:sp>
      <p:pic>
        <p:nvPicPr>
          <p:cNvPr id="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501" y="4772069"/>
            <a:ext cx="931156" cy="37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a16="http://schemas.microsoft.com/office/drawing/2014/main" id="{969D3BA5-CEDB-4407-8633-08C17E054739}"/>
              </a:ext>
            </a:extLst>
          </p:cNvPr>
          <p:cNvPicPr>
            <a:picLocks noChangeAspect="1"/>
          </p:cNvPicPr>
          <p:nvPr/>
        </p:nvPicPr>
        <p:blipFill>
          <a:blip r:embed="rId4"/>
          <a:stretch>
            <a:fillRect/>
          </a:stretch>
        </p:blipFill>
        <p:spPr>
          <a:xfrm>
            <a:off x="5225259" y="1574891"/>
            <a:ext cx="3468925" cy="1761897"/>
          </a:xfrm>
          <a:prstGeom prst="rect">
            <a:avLst/>
          </a:prstGeom>
        </p:spPr>
      </p:pic>
      <p:sp>
        <p:nvSpPr>
          <p:cNvPr id="2" name="Datumsplatzhalter 1">
            <a:extLst>
              <a:ext uri="{FF2B5EF4-FFF2-40B4-BE49-F238E27FC236}">
                <a16:creationId xmlns:a16="http://schemas.microsoft.com/office/drawing/2014/main" id="{6509C021-480C-4B8A-B5BE-D5F23878CE29}"/>
              </a:ext>
            </a:extLst>
          </p:cNvPr>
          <p:cNvSpPr>
            <a:spLocks noGrp="1"/>
          </p:cNvSpPr>
          <p:nvPr>
            <p:ph type="dt" sz="half" idx="11"/>
          </p:nvPr>
        </p:nvSpPr>
        <p:spPr/>
        <p:txBody>
          <a:bodyPr/>
          <a:lstStyle/>
          <a:p>
            <a:fld id="{6DC4A674-CFB2-4637-804E-17BD58204CB1}" type="datetime1">
              <a:rPr lang="fr-FR" smtClean="0"/>
              <a:t>20/02/2020</a:t>
            </a:fld>
            <a:endParaRPr lang="de-DE" dirty="0"/>
          </a:p>
        </p:txBody>
      </p:sp>
      <p:sp>
        <p:nvSpPr>
          <p:cNvPr id="3" name="Foliennummernplatzhalter 2">
            <a:extLst>
              <a:ext uri="{FF2B5EF4-FFF2-40B4-BE49-F238E27FC236}">
                <a16:creationId xmlns:a16="http://schemas.microsoft.com/office/drawing/2014/main" id="{E4D9D783-0E7C-4BB2-BB1F-34586ABD234B}"/>
              </a:ext>
            </a:extLst>
          </p:cNvPr>
          <p:cNvSpPr>
            <a:spLocks noGrp="1"/>
          </p:cNvSpPr>
          <p:nvPr>
            <p:ph type="sldNum" sz="quarter" idx="12"/>
          </p:nvPr>
        </p:nvSpPr>
        <p:spPr/>
        <p:txBody>
          <a:bodyPr/>
          <a:lstStyle/>
          <a:p>
            <a:fld id="{3A8B5DB7-81A8-4ED4-916B-6B23CD603687}" type="slidenum">
              <a:rPr smtClean="0"/>
              <a:pPr/>
              <a:t>8</a:t>
            </a:fld>
            <a:endParaRPr dirty="0"/>
          </a:p>
        </p:txBody>
      </p:sp>
    </p:spTree>
    <p:extLst>
      <p:ext uri="{BB962C8B-B14F-4D97-AF65-F5344CB8AC3E}">
        <p14:creationId xmlns:p14="http://schemas.microsoft.com/office/powerpoint/2010/main" val="21617319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871C98-B05E-4767-8F89-48A3C05E1D30}"/>
              </a:ext>
            </a:extLst>
          </p:cNvPr>
          <p:cNvSpPr>
            <a:spLocks noGrp="1"/>
          </p:cNvSpPr>
          <p:nvPr>
            <p:ph type="body" sz="quarter" idx="13"/>
          </p:nvPr>
        </p:nvSpPr>
        <p:spPr>
          <a:xfrm>
            <a:off x="541422" y="938529"/>
            <a:ext cx="8152761" cy="3495469"/>
          </a:xfrm>
        </p:spPr>
        <p:txBody>
          <a:bodyPr/>
          <a:lstStyle/>
          <a:p>
            <a:r>
              <a:rPr lang="fr-FR" sz="2000" b="1" dirty="0"/>
              <a:t>… le    develoPPP.de est le bon programme pour vous!</a:t>
            </a:r>
            <a:endParaRPr lang="de-DE" sz="2000" b="1" dirty="0"/>
          </a:p>
        </p:txBody>
      </p:sp>
      <p:sp>
        <p:nvSpPr>
          <p:cNvPr id="3" name="Titel 2">
            <a:extLst>
              <a:ext uri="{FF2B5EF4-FFF2-40B4-BE49-F238E27FC236}">
                <a16:creationId xmlns:a16="http://schemas.microsoft.com/office/drawing/2014/main" id="{A1A562DA-A21C-47D4-B99D-8D5B4BDCA456}"/>
              </a:ext>
            </a:extLst>
          </p:cNvPr>
          <p:cNvSpPr>
            <a:spLocks noGrp="1"/>
          </p:cNvSpPr>
          <p:nvPr>
            <p:ph type="title"/>
          </p:nvPr>
        </p:nvSpPr>
        <p:spPr/>
        <p:txBody>
          <a:bodyPr/>
          <a:lstStyle/>
          <a:p>
            <a:r>
              <a:rPr lang="de-DE" dirty="0" err="1"/>
              <a:t>Alors</a:t>
            </a:r>
            <a:endParaRPr lang="de-DE" dirty="0"/>
          </a:p>
        </p:txBody>
      </p:sp>
      <p:pic>
        <p:nvPicPr>
          <p:cNvPr id="7" name="Picture 2">
            <a:extLst>
              <a:ext uri="{FF2B5EF4-FFF2-40B4-BE49-F238E27FC236}">
                <a16:creationId xmlns:a16="http://schemas.microsoft.com/office/drawing/2014/main" id="{5C9189CB-8D38-46AB-8FB9-3D8E534FC8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9033" y="856980"/>
            <a:ext cx="1782209" cy="71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Grafik 11">
            <a:extLst>
              <a:ext uri="{FF2B5EF4-FFF2-40B4-BE49-F238E27FC236}">
                <a16:creationId xmlns:a16="http://schemas.microsoft.com/office/drawing/2014/main" id="{A235242E-5D6C-4E21-AC1B-75207A70D5B3}"/>
              </a:ext>
            </a:extLst>
          </p:cNvPr>
          <p:cNvPicPr>
            <a:picLocks noChangeAspect="1"/>
          </p:cNvPicPr>
          <p:nvPr/>
        </p:nvPicPr>
        <p:blipFill>
          <a:blip r:embed="rId4"/>
          <a:stretch>
            <a:fillRect/>
          </a:stretch>
        </p:blipFill>
        <p:spPr>
          <a:xfrm>
            <a:off x="4823333" y="2359170"/>
            <a:ext cx="4132293" cy="1900855"/>
          </a:xfrm>
          <a:prstGeom prst="rect">
            <a:avLst/>
          </a:prstGeom>
        </p:spPr>
      </p:pic>
      <p:pic>
        <p:nvPicPr>
          <p:cNvPr id="16" name="Grafik 15">
            <a:extLst>
              <a:ext uri="{FF2B5EF4-FFF2-40B4-BE49-F238E27FC236}">
                <a16:creationId xmlns:a16="http://schemas.microsoft.com/office/drawing/2014/main" id="{41E2CC8E-E76F-485E-B089-2DA258D2F664}"/>
              </a:ext>
            </a:extLst>
          </p:cNvPr>
          <p:cNvPicPr>
            <a:picLocks noChangeAspect="1"/>
          </p:cNvPicPr>
          <p:nvPr/>
        </p:nvPicPr>
        <p:blipFill>
          <a:blip r:embed="rId5"/>
          <a:stretch>
            <a:fillRect/>
          </a:stretch>
        </p:blipFill>
        <p:spPr>
          <a:xfrm>
            <a:off x="541422" y="2355025"/>
            <a:ext cx="4143375" cy="1905000"/>
          </a:xfrm>
          <a:prstGeom prst="rect">
            <a:avLst/>
          </a:prstGeom>
        </p:spPr>
      </p:pic>
      <p:pic>
        <p:nvPicPr>
          <p:cNvPr id="17" name="Grafik 16">
            <a:extLst>
              <a:ext uri="{FF2B5EF4-FFF2-40B4-BE49-F238E27FC236}">
                <a16:creationId xmlns:a16="http://schemas.microsoft.com/office/drawing/2014/main" id="{E3727997-1381-4246-BFA2-2BD84E798865}"/>
              </a:ext>
            </a:extLst>
          </p:cNvPr>
          <p:cNvPicPr>
            <a:picLocks noChangeAspect="1"/>
          </p:cNvPicPr>
          <p:nvPr/>
        </p:nvPicPr>
        <p:blipFill>
          <a:blip r:embed="rId6"/>
          <a:stretch>
            <a:fillRect/>
          </a:stretch>
        </p:blipFill>
        <p:spPr>
          <a:xfrm>
            <a:off x="7405351" y="4688825"/>
            <a:ext cx="1134767" cy="454684"/>
          </a:xfrm>
          <a:prstGeom prst="rect">
            <a:avLst/>
          </a:prstGeom>
        </p:spPr>
      </p:pic>
      <p:sp>
        <p:nvSpPr>
          <p:cNvPr id="4" name="Datumsplatzhalter 3">
            <a:extLst>
              <a:ext uri="{FF2B5EF4-FFF2-40B4-BE49-F238E27FC236}">
                <a16:creationId xmlns:a16="http://schemas.microsoft.com/office/drawing/2014/main" id="{4A10D755-4DFA-4334-9CF3-6CD1981F319F}"/>
              </a:ext>
            </a:extLst>
          </p:cNvPr>
          <p:cNvSpPr>
            <a:spLocks noGrp="1"/>
          </p:cNvSpPr>
          <p:nvPr>
            <p:ph type="dt" sz="half" idx="11"/>
          </p:nvPr>
        </p:nvSpPr>
        <p:spPr/>
        <p:txBody>
          <a:bodyPr/>
          <a:lstStyle/>
          <a:p>
            <a:fld id="{F67A68E5-AAE9-4D03-BF9D-75ADC09018FD}" type="datetime1">
              <a:rPr lang="fr-FR" smtClean="0"/>
              <a:t>20/02/2020</a:t>
            </a:fld>
            <a:endParaRPr lang="de-DE" dirty="0"/>
          </a:p>
        </p:txBody>
      </p:sp>
      <p:sp>
        <p:nvSpPr>
          <p:cNvPr id="5" name="Foliennummernplatzhalter 4">
            <a:extLst>
              <a:ext uri="{FF2B5EF4-FFF2-40B4-BE49-F238E27FC236}">
                <a16:creationId xmlns:a16="http://schemas.microsoft.com/office/drawing/2014/main" id="{AD91A530-51F1-45E2-8352-75BA7C86DF59}"/>
              </a:ext>
            </a:extLst>
          </p:cNvPr>
          <p:cNvSpPr>
            <a:spLocks noGrp="1"/>
          </p:cNvSpPr>
          <p:nvPr>
            <p:ph type="sldNum" sz="quarter" idx="12"/>
          </p:nvPr>
        </p:nvSpPr>
        <p:spPr/>
        <p:txBody>
          <a:bodyPr/>
          <a:lstStyle/>
          <a:p>
            <a:fld id="{3A8B5DB7-81A8-4ED4-916B-6B23CD603687}" type="slidenum">
              <a:rPr smtClean="0"/>
              <a:pPr/>
              <a:t>9</a:t>
            </a:fld>
            <a:endParaRPr dirty="0"/>
          </a:p>
        </p:txBody>
      </p:sp>
    </p:spTree>
    <p:extLst>
      <p:ext uri="{BB962C8B-B14F-4D97-AF65-F5344CB8AC3E}">
        <p14:creationId xmlns:p14="http://schemas.microsoft.com/office/powerpoint/2010/main" val="1350389667"/>
      </p:ext>
    </p:extLst>
  </p:cSld>
  <p:clrMapOvr>
    <a:masterClrMapping/>
  </p:clrMapOvr>
  <p:transition>
    <p:fade/>
  </p:transition>
</p:sld>
</file>

<file path=ppt/theme/theme1.xml><?xml version="1.0" encoding="utf-8"?>
<a:theme xmlns:a="http://schemas.openxmlformats.org/drawingml/2006/main" name="Entwurf 01">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giz_Standard_PPT_Mastervorlagen_de_2019-02.pptx" id="{E2168229-ADF6-46C1-BAAF-85AFBF4DEC0F}" vid="{575B4671-E7CC-46D3-86BF-AFDB7032A8A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ntwurf 01">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Entwurf 01">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giz_Standard_PPT_Mastervorlagen_de_2019-02.pptx" id="{E2168229-ADF6-46C1-BAAF-85AFBF4DEC0F}" vid="{575B4671-E7CC-46D3-86BF-AFDB7032A8A3}"/>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giz-standard-powerpoint-de</Template>
  <TotalTime>0</TotalTime>
  <Words>4244</Words>
  <Application>Microsoft Office PowerPoint</Application>
  <PresentationFormat>Bildschirmpräsentation (16:9)</PresentationFormat>
  <Paragraphs>532</Paragraphs>
  <Slides>29</Slides>
  <Notes>26</Notes>
  <HiddenSlides>3</HiddenSlides>
  <MMClips>1</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29</vt:i4>
      </vt:variant>
    </vt:vector>
  </HeadingPairs>
  <TitlesOfParts>
    <vt:vector size="41" baseType="lpstr">
      <vt:lpstr>Arial</vt:lpstr>
      <vt:lpstr>Arial Narrow</vt:lpstr>
      <vt:lpstr>Calibri</vt:lpstr>
      <vt:lpstr>Symbol</vt:lpstr>
      <vt:lpstr>Times</vt:lpstr>
      <vt:lpstr>Times New Roman</vt:lpstr>
      <vt:lpstr>Wingdings</vt:lpstr>
      <vt:lpstr>Entwurf 01</vt:lpstr>
      <vt:lpstr>Office</vt:lpstr>
      <vt:lpstr>1_Office</vt:lpstr>
      <vt:lpstr>1_Entwurf 01</vt:lpstr>
      <vt:lpstr>2_Entwurf 01</vt:lpstr>
      <vt:lpstr>Le programme develoPPP.de</vt:lpstr>
      <vt:lpstr>Ordre du jour</vt:lpstr>
      <vt:lpstr>Objectifs</vt:lpstr>
      <vt:lpstr>Qu’est-ce que develoPPP.de ?</vt:lpstr>
      <vt:lpstr>Les partenariats de développement…</vt:lpstr>
      <vt:lpstr>Objectifs communs de l’entreprise et de la GIZ</vt:lpstr>
      <vt:lpstr>A qui convient le programme develoPPP.de?</vt:lpstr>
      <vt:lpstr>Et votre entreprise…</vt:lpstr>
      <vt:lpstr>Alors</vt:lpstr>
      <vt:lpstr>Les projets par develoPPP.de en un coup d’œil</vt:lpstr>
      <vt:lpstr>PowerPoint-Präsentation</vt:lpstr>
      <vt:lpstr>Contributions possibles de la GIZ</vt:lpstr>
      <vt:lpstr>Ce que nous ne promouvons pas</vt:lpstr>
      <vt:lpstr>Le concours d'idées develoPPP.de</vt:lpstr>
      <vt:lpstr>Participer au concours peuvent les entreprises…</vt:lpstr>
      <vt:lpstr>Différentes constellations de partenaires pour participer à un projet develoPPP.de</vt:lpstr>
      <vt:lpstr>Améliorer la formation professionnelle des travailleurs de l’industrie minière</vt:lpstr>
      <vt:lpstr>Créer un centre de formation numérique à Kinshasa: la Kinshasa Digital Academy</vt:lpstr>
      <vt:lpstr>Mis en place d’un système numérique pour la gestion de médicaments</vt:lpstr>
      <vt:lpstr>Mis en place d’un système numérique pour la gestion de médicaments</vt:lpstr>
      <vt:lpstr>Critères de develoPPP.de pour sélectionner des projets</vt:lpstr>
      <vt:lpstr>Le déroulement d‘un projet develoPPP.de</vt:lpstr>
      <vt:lpstr>PowerPoint-Präsentation</vt:lpstr>
      <vt:lpstr>Avez-vous des questions?</vt:lpstr>
      <vt:lpstr>Contactez-nous pour discuter vos idées!</vt:lpstr>
      <vt:lpstr>Merci pour votre attention!</vt:lpstr>
      <vt:lpstr>Back-up</vt:lpstr>
      <vt:lpstr>PowerPoint-Präsentation</vt:lpstr>
      <vt:lpstr>Contrat d‘execution jusqu‘à 200,000 euros de contribution publique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Kriterien zur entwicklungsorientierten Gestaltung von ZmW im Bereich Gesundheit</dc:title>
  <dc:creator>Friedl, Constanze GIZ</dc:creator>
  <cp:lastModifiedBy>Richter, Elisabeth GIZ</cp:lastModifiedBy>
  <cp:revision>168</cp:revision>
  <cp:lastPrinted>2020-01-07T15:42:57Z</cp:lastPrinted>
  <dcterms:created xsi:type="dcterms:W3CDTF">2019-12-13T07:51:02Z</dcterms:created>
  <dcterms:modified xsi:type="dcterms:W3CDTF">2020-02-20T09:52:29Z</dcterms:modified>
</cp:coreProperties>
</file>