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57" r:id="rId3"/>
    <p:sldId id="287" r:id="rId4"/>
    <p:sldId id="290" r:id="rId5"/>
    <p:sldId id="291" r:id="rId6"/>
    <p:sldId id="292" r:id="rId7"/>
    <p:sldId id="299" r:id="rId8"/>
    <p:sldId id="297" r:id="rId9"/>
    <p:sldId id="298" r:id="rId10"/>
    <p:sldId id="300" r:id="rId11"/>
    <p:sldId id="301" r:id="rId12"/>
    <p:sldId id="304" r:id="rId13"/>
    <p:sldId id="305" r:id="rId14"/>
    <p:sldId id="306" r:id="rId15"/>
    <p:sldId id="286" r:id="rId1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42" roundtripDataSignature="AMtx7mjGMXIvalAdpbxopz9B57cBjQy8J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ge P. N'Guessan"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81C6274-3967-4F88-90EC-3E315846AD99}">
  <a:tblStyle styleId="{181C6274-3967-4F88-90EC-3E315846AD99}" styleName="Table_0">
    <a:wholeTbl>
      <a:tcTxStyle b="off" i="off">
        <a:font>
          <a:latin typeface="Gill Sans MT"/>
          <a:ea typeface="Gill Sans MT"/>
          <a:cs typeface="Gill Sans MT"/>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7EA"/>
          </a:solidFill>
        </a:fill>
      </a:tcStyle>
    </a:wholeTbl>
    <a:band1H>
      <a:tcTxStyle/>
      <a:tcStyle>
        <a:tcBdr/>
        <a:fill>
          <a:solidFill>
            <a:srgbClr val="CACCD3"/>
          </a:solidFill>
        </a:fill>
      </a:tcStyle>
    </a:band1H>
    <a:band2H>
      <a:tcTxStyle/>
      <a:tcStyle>
        <a:tcBdr/>
      </a:tcStyle>
    </a:band2H>
    <a:band1V>
      <a:tcTxStyle/>
      <a:tcStyle>
        <a:tcBdr/>
        <a:fill>
          <a:solidFill>
            <a:srgbClr val="CACCD3"/>
          </a:solidFill>
        </a:fill>
      </a:tcStyle>
    </a:band1V>
    <a:band2V>
      <a:tcTxStyle/>
      <a:tcStyle>
        <a:tcBdr/>
      </a:tcStyle>
    </a:band2V>
    <a:lastCol>
      <a:tcTxStyle b="on" i="off">
        <a:font>
          <a:latin typeface="Gill Sans MT"/>
          <a:ea typeface="Gill Sans MT"/>
          <a:cs typeface="Gill Sans MT"/>
        </a:font>
        <a:schemeClr val="lt1"/>
      </a:tcTxStyle>
      <a:tcStyle>
        <a:tcBdr/>
        <a:fill>
          <a:solidFill>
            <a:schemeClr val="accent1"/>
          </a:solidFill>
        </a:fill>
      </a:tcStyle>
    </a:lastCol>
    <a:firstCol>
      <a:tcTxStyle b="on" i="off">
        <a:font>
          <a:latin typeface="Gill Sans MT"/>
          <a:ea typeface="Gill Sans MT"/>
          <a:cs typeface="Gill Sans MT"/>
        </a:font>
        <a:schemeClr val="lt1"/>
      </a:tcTxStyle>
      <a:tcStyle>
        <a:tcBdr/>
        <a:fill>
          <a:solidFill>
            <a:schemeClr val="accent1"/>
          </a:solidFill>
        </a:fill>
      </a:tcStyle>
    </a:firstCol>
    <a:lastRow>
      <a:tcTxStyle b="on" i="off">
        <a:font>
          <a:latin typeface="Gill Sans MT"/>
          <a:ea typeface="Gill Sans MT"/>
          <a:cs typeface="Gill Sans MT"/>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Gill Sans MT"/>
          <a:ea typeface="Gill Sans MT"/>
          <a:cs typeface="Gill Sans MT"/>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9" autoAdjust="0"/>
    <p:restoredTop sz="96357" autoAdjust="0"/>
  </p:normalViewPr>
  <p:slideViewPr>
    <p:cSldViewPr snapToGrid="0">
      <p:cViewPr varScale="1">
        <p:scale>
          <a:sx n="110" d="100"/>
          <a:sy n="110" d="100"/>
        </p:scale>
        <p:origin x="1770" y="108"/>
      </p:cViewPr>
      <p:guideLst>
        <p:guide orient="horz" pos="2160"/>
        <p:guide pos="2880"/>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42" Type="http://customschemas.google.com/relationships/presentationmetadata" Target="metadata"/><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43"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r-FR"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3"/>
        <p:cNvGrpSpPr/>
        <p:nvPr/>
      </p:nvGrpSpPr>
      <p:grpSpPr>
        <a:xfrm>
          <a:off x="0" y="0"/>
          <a:ext cx="0" cy="0"/>
          <a:chOff x="0" y="0"/>
          <a:chExt cx="0" cy="0"/>
        </a:xfrm>
      </p:grpSpPr>
      <p:sp>
        <p:nvSpPr>
          <p:cNvPr id="444" name="Google Shape;444;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5" name="Google Shape;44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fr-FR" sz="1200" b="1" i="0" u="none" strike="noStrike" cap="none" dirty="0">
                <a:solidFill>
                  <a:schemeClr val="dk1"/>
                </a:solidFill>
                <a:effectLst/>
                <a:latin typeface="Calibri"/>
                <a:cs typeface="Calibri"/>
                <a:sym typeface="Calibri"/>
              </a:rPr>
              <a:t>Le registre des structures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fr-FR" sz="1200" b="0" i="0" u="none" strike="noStrike" cap="none" dirty="0">
                <a:solidFill>
                  <a:schemeClr val="dk1"/>
                </a:solidFill>
                <a:effectLst/>
                <a:latin typeface="Calibri"/>
                <a:cs typeface="Calibri"/>
                <a:sym typeface="Calibri"/>
              </a:rPr>
              <a:t>Le registre est alimenté par les données sur les structures provenant des autres sous-systèmes mais en utilisant la liste des unités organisationnel dans DHIS comme liste de base. L’identifiant de l’unité organisationnel dans DHIS2 est utilisé comme l’identifiant de la ressource.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fr-FR" sz="1200" b="0" i="0" u="none" strike="noStrike" cap="none" dirty="0">
                <a:solidFill>
                  <a:schemeClr val="dk1"/>
                </a:solidFill>
                <a:effectLst/>
                <a:latin typeface="Calibri"/>
                <a:cs typeface="Calibri"/>
                <a:sym typeface="Calibri"/>
              </a:rPr>
              <a:t>L’approche utilisé lors de la mise en place de l’interopérabilité e-SIGL et DHIS2 est une approche manuelle consistant à un mapping des identifiants.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fr-FR" sz="1200" b="0" i="0" u="none" strike="noStrike" cap="none" dirty="0">
                <a:solidFill>
                  <a:schemeClr val="dk1"/>
                </a:solidFill>
                <a:effectLst/>
                <a:latin typeface="Calibri"/>
                <a:cs typeface="Calibri"/>
                <a:sym typeface="Calibri"/>
              </a:rPr>
              <a:t>L’approche à envisager pour la mise en échelle est l’utilisation d’un processus automatisé de synchronisation des structures basé sur une codification unique et sur la définition d’un point d’entré.</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fr-FR" sz="1200" b="1" i="0" u="none" strike="noStrike" cap="none" dirty="0">
                <a:solidFill>
                  <a:schemeClr val="dk1"/>
                </a:solidFill>
                <a:effectLst/>
                <a:latin typeface="Calibri"/>
                <a:ea typeface="Calibri"/>
                <a:cs typeface="Calibri"/>
                <a:sym typeface="Calibri"/>
              </a:rPr>
              <a:t>Le registre des agents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fr-FR" sz="1200" b="0" i="0" u="none" strike="noStrike" cap="none" dirty="0">
                <a:solidFill>
                  <a:schemeClr val="dk1"/>
                </a:solidFill>
                <a:effectLst/>
                <a:latin typeface="Calibri"/>
                <a:ea typeface="Calibri"/>
                <a:cs typeface="Calibri"/>
                <a:sym typeface="Calibri"/>
              </a:rPr>
              <a:t>Le registre  permet de créer une base des données des agents œuvrant dans les activités relatives à la santé. A la base il sera alimenté par le logiciel </a:t>
            </a:r>
            <a:r>
              <a:rPr lang="fr-FR" sz="1200" b="0" i="0" u="none" strike="noStrike" cap="none" dirty="0" err="1">
                <a:solidFill>
                  <a:schemeClr val="dk1"/>
                </a:solidFill>
                <a:effectLst/>
                <a:latin typeface="Calibri"/>
                <a:ea typeface="Calibri"/>
                <a:cs typeface="Calibri"/>
                <a:sym typeface="Calibri"/>
              </a:rPr>
              <a:t>iHRIS</a:t>
            </a:r>
            <a:r>
              <a:rPr lang="fr-FR" sz="1200" b="0" i="0" u="none" strike="noStrike" cap="none" dirty="0">
                <a:solidFill>
                  <a:schemeClr val="dk1"/>
                </a:solidFill>
                <a:effectLst/>
                <a:latin typeface="Calibri"/>
                <a:ea typeface="Calibri"/>
                <a:cs typeface="Calibri"/>
                <a:sym typeface="Calibri"/>
              </a:rPr>
              <a:t> mais permettra l’ajout des intervenant du secteur privé, des agents de santé communautaire, des intervenants de NGO pendant la période des crises sanitaire. Il constituera un outil non seulement de garder un historique dans agents mais d’analyser les données afin des produire des indicateurs nationaux intégrés des ressources humaines. Chaque agent est identifié par un code selon les cas, numéro matricule pour les agents de l’administration publique, numéro de service pour les privés, numéro des pièces d’identité pour les autres catégories. Donc un registre des agents devra être accompagné des informations sur la structure à laquelle elle est attaché, sur son poste au sein de cette structure, sa situation administrative et sa formation.</a:t>
            </a:r>
            <a:endParaRPr lang="en-US" sz="1200" b="0" i="0" u="none" strike="noStrike" cap="none" dirty="0">
              <a:solidFill>
                <a:schemeClr val="dk1"/>
              </a:solidFill>
              <a:effectLst/>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fr-FR" sz="1200" b="1" i="0" u="none" strike="noStrike" cap="none" dirty="0">
                <a:solidFill>
                  <a:schemeClr val="dk1"/>
                </a:solidFill>
                <a:effectLst/>
                <a:latin typeface="Calibri"/>
                <a:ea typeface="Calibri"/>
                <a:cs typeface="Calibri"/>
                <a:sym typeface="Calibri"/>
              </a:rPr>
              <a:t>Le registre des produits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fr-FR" sz="1200" b="0" i="0" u="none" strike="noStrike" cap="none" dirty="0">
                <a:solidFill>
                  <a:schemeClr val="dk1"/>
                </a:solidFill>
                <a:effectLst/>
                <a:latin typeface="Calibri"/>
                <a:ea typeface="Calibri"/>
                <a:cs typeface="Calibri"/>
                <a:sym typeface="Calibri"/>
              </a:rPr>
              <a:t>Contient la liste normalisée de tous les produits de santé reçus et distribué dans le système logistique ainsi que leur niveau de stock dans les structures et dans les dépôts.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fr-FR" sz="1200" b="1" i="0" u="none" strike="noStrike" cap="none" dirty="0">
                <a:solidFill>
                  <a:schemeClr val="dk1"/>
                </a:solidFill>
                <a:effectLst/>
                <a:latin typeface="Calibri"/>
                <a:ea typeface="Calibri"/>
                <a:cs typeface="Calibri"/>
                <a:sym typeface="Calibri"/>
              </a:rPr>
              <a:t>Le registre des fournisseurs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fr-FR" sz="1200" b="0" i="0" u="none" strike="noStrike" cap="none" dirty="0">
                <a:solidFill>
                  <a:schemeClr val="dk1"/>
                </a:solidFill>
                <a:effectLst/>
                <a:latin typeface="Calibri"/>
                <a:ea typeface="Calibri"/>
                <a:cs typeface="Calibri"/>
                <a:sym typeface="Calibri"/>
              </a:rPr>
              <a:t>Le registre des fournisseurs contient la liste des fournisseurs des produits de santé. Les programmes et les fournisseurs sont gérés dans cette catégorie. Il est alimenté par </a:t>
            </a:r>
            <a:r>
              <a:rPr lang="fr-FR" sz="1200" b="0" i="0" u="none" strike="noStrike" cap="none" dirty="0" err="1">
                <a:solidFill>
                  <a:schemeClr val="dk1"/>
                </a:solidFill>
                <a:effectLst/>
                <a:latin typeface="Calibri"/>
                <a:ea typeface="Calibri"/>
                <a:cs typeface="Calibri"/>
                <a:sym typeface="Calibri"/>
              </a:rPr>
              <a:t>eSIGL</a:t>
            </a:r>
            <a:r>
              <a:rPr lang="fr-FR" sz="1200" b="0" i="0" u="none" strike="noStrike" cap="none" dirty="0">
                <a:solidFill>
                  <a:schemeClr val="dk1"/>
                </a:solidFill>
                <a:effectLst/>
                <a:latin typeface="Calibri"/>
                <a:ea typeface="Calibri"/>
                <a:cs typeface="Calibri"/>
                <a:sym typeface="Calibri"/>
              </a:rPr>
              <a:t> et SAGE et le fournisseur contient les références sur les produits fournis pendant une période bien déterminée. Un service de type RESTful API format JSON devrait être mise en place pour permettre l’extraction de la liste des fournisseurs de SAGE. Un processus automatisé devra être mis en place pour charger la liste des fournisseurs dans le registre des produits à partir de SAGE. Ce processus devra être également en charge de la mise à jour des informations sur les fournisseurs dans le registre en fonction des changements dans SAGE. Une liste de référence de produits par fournisseurs en fonction des commandes d’achat devra également être chargé et celle-ci sera lié au registre des produits.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fr-FR" sz="1200" b="1" i="0" u="none" strike="noStrike" cap="none" dirty="0">
                <a:solidFill>
                  <a:schemeClr val="dk1"/>
                </a:solidFill>
                <a:effectLst/>
                <a:latin typeface="Calibri"/>
                <a:ea typeface="Calibri"/>
                <a:cs typeface="Calibri"/>
                <a:sym typeface="Calibri"/>
              </a:rPr>
              <a:t>Le registre des clients</a:t>
            </a:r>
            <a:endParaRPr lang="en-US" sz="1200" b="1" i="0" u="none" strike="noStrike" cap="none" dirty="0">
              <a:solidFill>
                <a:schemeClr val="dk1"/>
              </a:solidFill>
              <a:effectLst/>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fr-FR" sz="1200" b="0" i="0" u="none" strike="noStrike" cap="none" dirty="0">
                <a:solidFill>
                  <a:schemeClr val="dk1"/>
                </a:solidFill>
                <a:effectLst/>
                <a:latin typeface="Calibri"/>
                <a:ea typeface="Calibri"/>
                <a:cs typeface="Calibri"/>
                <a:sym typeface="Calibri"/>
              </a:rPr>
              <a:t>Le registre des clients contient la liste des clients qui achètent les produits des santés auprès des dépôts de la PCG. Il est alimenté par SAGE. Un service de type RESTful API format JSON devrait être mise en place pour permettre l’extraction de la liste des clients et des données de vente de SAGE. Un processus automatisé devra être mis en place pour charger la liste des fournisseurs dans le registre des produits à partir de SAGE. Ce processus devra être également en charge de la mise à jour des informations sur les clients dans le registre en fonction des changements dans SAGE. Une liste de référence de produits par vente devra également être chargé et celle-ci sera lié au registre des produits.</a:t>
            </a:r>
            <a:endParaRPr lang="en-US" sz="1200" b="0" i="0" u="none" strike="noStrike" cap="none" dirty="0">
              <a:solidFill>
                <a:schemeClr val="dk1"/>
              </a:solidFill>
              <a:effectLst/>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fr-FR" sz="1200" b="1" i="0" u="none" strike="noStrike" cap="none" dirty="0">
                <a:solidFill>
                  <a:schemeClr val="dk1"/>
                </a:solidFill>
                <a:effectLst/>
                <a:latin typeface="Calibri"/>
                <a:ea typeface="Calibri"/>
                <a:cs typeface="Calibri"/>
                <a:sym typeface="Calibri"/>
              </a:rPr>
              <a:t>Les registres des patients</a:t>
            </a:r>
            <a:endParaRPr lang="en-US" sz="1200" b="1" i="0" u="none" strike="noStrike" cap="none" dirty="0">
              <a:solidFill>
                <a:schemeClr val="dk1"/>
              </a:solidFill>
              <a:effectLst/>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fr-FR" sz="1200" b="0" i="0" u="none" strike="noStrike" cap="none" dirty="0">
                <a:solidFill>
                  <a:schemeClr val="dk1"/>
                </a:solidFill>
                <a:effectLst/>
                <a:latin typeface="Calibri"/>
                <a:ea typeface="Calibri"/>
                <a:cs typeface="Calibri"/>
                <a:sym typeface="Calibri"/>
              </a:rPr>
              <a:t>Le registre des patients permet de créer une base des données des personnes qui ont fait l’objet d’un acte médical dans une établissement de prestation des soins et un lieux apparentés (</a:t>
            </a:r>
            <a:r>
              <a:rPr lang="fr-FR" sz="1200" b="0" i="0" u="none" strike="noStrike" cap="none" dirty="0" err="1">
                <a:solidFill>
                  <a:schemeClr val="dk1"/>
                </a:solidFill>
                <a:effectLst/>
                <a:latin typeface="Calibri"/>
                <a:ea typeface="Calibri"/>
                <a:cs typeface="Calibri"/>
                <a:sym typeface="Calibri"/>
              </a:rPr>
              <a:t>P.ex</a:t>
            </a:r>
            <a:r>
              <a:rPr lang="fr-FR" sz="1200" b="0" i="0" u="none" strike="noStrike" cap="none" dirty="0">
                <a:solidFill>
                  <a:schemeClr val="dk1"/>
                </a:solidFill>
                <a:effectLst/>
                <a:latin typeface="Calibri"/>
                <a:ea typeface="Calibri"/>
                <a:cs typeface="Calibri"/>
                <a:sym typeface="Calibri"/>
              </a:rPr>
              <a:t> : Centre de Traitement d’épidémie). A la base ce registre devra être alimenté par système électronique de gestion des patients mais permet également l’ajout de cas dans le cadre de la surveillance épidémiologique.</a:t>
            </a:r>
            <a:r>
              <a:rPr lang="en-US" sz="1200" b="0" i="0" u="none" strike="noStrike" cap="none" dirty="0">
                <a:solidFill>
                  <a:schemeClr val="dk1"/>
                </a:solidFill>
                <a:effectLst/>
                <a:latin typeface="Calibri"/>
                <a:ea typeface="Calibri"/>
                <a:cs typeface="Calibri"/>
                <a:sym typeface="Calibri"/>
              </a:rPr>
              <a:t> </a:t>
            </a:r>
            <a:r>
              <a:rPr lang="fr-FR" sz="1200" b="0" i="0" u="none" strike="noStrike" cap="none" dirty="0">
                <a:solidFill>
                  <a:schemeClr val="dk1"/>
                </a:solidFill>
                <a:effectLst/>
                <a:latin typeface="Calibri"/>
                <a:ea typeface="Calibri"/>
                <a:cs typeface="Calibri"/>
                <a:sym typeface="Calibri"/>
              </a:rPr>
              <a:t>Dans le cadre de la surveillance épidémiologique les activités clés se réfère à la détection des cas, l’enregistrement et le rapport sur son état de santé. Donc ce registre sera composé des informations sur le patient, la maladie dont il fait l’objet de suivi ainsi que les résultats de laboratoire lié au cas. Dans le cadre de la surveillance le patient est identifié par un numéro de cas assigné lors de son suivi mais pour des patients dans faisant l’objet des soins hospitalisé normal et il est difficile d’identifié de manière unique un patient à travers les structures.</a:t>
            </a:r>
            <a:endParaRPr lang="en-US" sz="1200" b="0" i="0" u="none" strike="noStrike" cap="none" dirty="0">
              <a:solidFill>
                <a:schemeClr val="dk1"/>
              </a:solidFill>
              <a:effectLst/>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200" b="0" i="0" u="none" strike="noStrike" cap="none" dirty="0">
              <a:solidFill>
                <a:schemeClr val="dk1"/>
              </a:solidFill>
              <a:effectLst/>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200" b="0" i="0" u="none" strike="noStrike" cap="none" dirty="0">
              <a:solidFill>
                <a:schemeClr val="dk1"/>
              </a:solidFill>
              <a:effectLst/>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200" b="0" i="0" u="none" strike="noStrike" cap="none" dirty="0">
              <a:solidFill>
                <a:schemeClr val="dk1"/>
              </a:solidFill>
              <a:effectLst/>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200" b="0" i="0" u="none" strike="noStrike" cap="none" dirty="0">
              <a:solidFill>
                <a:schemeClr val="dk1"/>
              </a:solidFill>
              <a:effectLst/>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200" b="0" i="0" u="none" strike="noStrike" cap="none" dirty="0">
              <a:solidFill>
                <a:schemeClr val="dk1"/>
              </a:solidFill>
              <a:effectLst/>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200" b="0" i="0" u="none" strike="noStrike" cap="none" dirty="0">
              <a:solidFill>
                <a:schemeClr val="dk1"/>
              </a:solidFill>
              <a:effectLst/>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200" b="0" i="0" u="none" strike="noStrike" cap="none" dirty="0">
              <a:solidFill>
                <a:schemeClr val="dk1"/>
              </a:solidFill>
              <a:effectLst/>
              <a:latin typeface="Calibri"/>
              <a:ea typeface="Calibri"/>
              <a:cs typeface="Calibri"/>
              <a:sym typeface="Calibri"/>
            </a:endParaRPr>
          </a:p>
          <a:p>
            <a:pPr marL="0" lvl="0" indent="0" algn="l" rtl="0">
              <a:spcBef>
                <a:spcPts val="0"/>
              </a:spcBef>
              <a:spcAft>
                <a:spcPts val="0"/>
              </a:spcAft>
              <a:buNone/>
            </a:pPr>
            <a:endParaRPr dirty="0"/>
          </a:p>
        </p:txBody>
      </p:sp>
      <p:sp>
        <p:nvSpPr>
          <p:cNvPr id="450" name="Google Shape;45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667023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fr-FR" sz="1200" b="0" i="0" u="none" strike="noStrike" cap="none" dirty="0">
                <a:solidFill>
                  <a:schemeClr val="dk1"/>
                </a:solidFill>
                <a:effectLst/>
                <a:latin typeface="Calibri"/>
                <a:ea typeface="Calibri"/>
                <a:cs typeface="Calibri"/>
                <a:sym typeface="Calibri"/>
              </a:rPr>
              <a:t>L’architecture d’interopérabilité entière est basée sur l’approche client-serveur ou les données sont échangées sous format JSON ou XML à travers le protocole HTTP ou HTTPS, les clients qui alimentent les données doivent disposées des interfaces d’exchange des données (API : Application </a:t>
            </a:r>
            <a:r>
              <a:rPr lang="fr-FR" sz="1200" b="0" i="0" u="none" strike="noStrike" cap="none" dirty="0" err="1">
                <a:solidFill>
                  <a:schemeClr val="dk1"/>
                </a:solidFill>
                <a:effectLst/>
                <a:latin typeface="Calibri"/>
                <a:ea typeface="Calibri"/>
                <a:cs typeface="Calibri"/>
                <a:sym typeface="Calibri"/>
              </a:rPr>
              <a:t>Programming</a:t>
            </a:r>
            <a:r>
              <a:rPr lang="fr-FR" sz="1200" b="0" i="0" u="none" strike="noStrike" cap="none" dirty="0">
                <a:solidFill>
                  <a:schemeClr val="dk1"/>
                </a:solidFill>
                <a:effectLst/>
                <a:latin typeface="Calibri"/>
                <a:ea typeface="Calibri"/>
                <a:cs typeface="Calibri"/>
                <a:sym typeface="Calibri"/>
              </a:rPr>
              <a:t> Interface). Selon les spécifications fonctionnelles, les clients peuvent en fonction des cas consommer les données des registres ou alimentés les registres. Ainsi les logiciels principaux de l’écosystème (</a:t>
            </a:r>
            <a:r>
              <a:rPr lang="fr-FR" sz="1200" b="0" i="0" u="none" strike="noStrike" cap="none" dirty="0" err="1">
                <a:solidFill>
                  <a:schemeClr val="dk1"/>
                </a:solidFill>
                <a:effectLst/>
                <a:latin typeface="Calibri"/>
                <a:ea typeface="Calibri"/>
                <a:cs typeface="Calibri"/>
                <a:sym typeface="Calibri"/>
              </a:rPr>
              <a:t>iHRIS</a:t>
            </a:r>
            <a:r>
              <a:rPr lang="fr-FR" sz="1200" b="0" i="0" u="none" strike="noStrike" cap="none" dirty="0">
                <a:solidFill>
                  <a:schemeClr val="dk1"/>
                </a:solidFill>
                <a:effectLst/>
                <a:latin typeface="Calibri"/>
                <a:ea typeface="Calibri"/>
                <a:cs typeface="Calibri"/>
                <a:sym typeface="Calibri"/>
              </a:rPr>
              <a:t>, DHIS2, </a:t>
            </a:r>
            <a:r>
              <a:rPr lang="fr-FR" sz="1200" b="0" i="0" u="none" strike="noStrike" cap="none" dirty="0" err="1">
                <a:solidFill>
                  <a:schemeClr val="dk1"/>
                </a:solidFill>
                <a:effectLst/>
                <a:latin typeface="Calibri"/>
                <a:ea typeface="Calibri"/>
                <a:cs typeface="Calibri"/>
                <a:sym typeface="Calibri"/>
              </a:rPr>
              <a:t>eSIGL,SAGE</a:t>
            </a:r>
            <a:r>
              <a:rPr lang="fr-FR" sz="1200" b="0" i="0" u="none" strike="noStrike" cap="none" dirty="0">
                <a:solidFill>
                  <a:schemeClr val="dk1"/>
                </a:solidFill>
                <a:effectLst/>
                <a:latin typeface="Calibri"/>
                <a:ea typeface="Calibri"/>
                <a:cs typeface="Calibri"/>
                <a:sym typeface="Calibri"/>
              </a:rPr>
              <a:t>, EMR,CHW IS) d’information sanitaire doivent avoir des API accessible par internet.</a:t>
            </a:r>
            <a:endParaRPr lang="en-US" sz="1200" b="0" i="0" u="none" strike="noStrike" cap="none" dirty="0">
              <a:solidFill>
                <a:schemeClr val="dk1"/>
              </a:solidFill>
              <a:effectLst/>
              <a:latin typeface="Calibri"/>
              <a:ea typeface="Calibri"/>
              <a:cs typeface="Calibri"/>
              <a:sym typeface="Calibri"/>
            </a:endParaRPr>
          </a:p>
          <a:p>
            <a:pPr marL="171450" marR="0" lvl="0" indent="-17145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fr-FR" sz="1200" b="0" i="0" u="none" strike="noStrike" cap="none" dirty="0">
                <a:solidFill>
                  <a:schemeClr val="dk1"/>
                </a:solidFill>
                <a:effectLst/>
                <a:latin typeface="Calibri"/>
                <a:ea typeface="Calibri"/>
                <a:cs typeface="Calibri"/>
                <a:sym typeface="Calibri"/>
              </a:rPr>
              <a:t>Les serveurs abritant les différentes applications peuvent être localisés chez des différents fournisseurs d’accès internet.   Cependant pour les serveurs d’interopérabilité, il est recommandé qu’il soit hébergé par un le même hébergeur et accessible dans le même réseau local afin d’optimiser les transactions vue le volume important des requêtes entre les serveurs </a:t>
            </a:r>
            <a:r>
              <a:rPr lang="fr-FR" sz="1200" b="0" i="0" u="none" strike="noStrike" cap="none" dirty="0" err="1">
                <a:solidFill>
                  <a:schemeClr val="dk1"/>
                </a:solidFill>
                <a:effectLst/>
                <a:latin typeface="Calibri"/>
                <a:ea typeface="Calibri"/>
                <a:cs typeface="Calibri"/>
                <a:sym typeface="Calibri"/>
              </a:rPr>
              <a:t>OpenHIM</a:t>
            </a:r>
            <a:r>
              <a:rPr lang="fr-FR" sz="1200" b="0" i="0" u="none" strike="noStrike" cap="none" dirty="0">
                <a:solidFill>
                  <a:schemeClr val="dk1"/>
                </a:solidFill>
                <a:effectLst/>
                <a:latin typeface="Calibri"/>
                <a:ea typeface="Calibri"/>
                <a:cs typeface="Calibri"/>
                <a:sym typeface="Calibri"/>
              </a:rPr>
              <a:t>, </a:t>
            </a:r>
            <a:r>
              <a:rPr lang="fr-FR" sz="1200" b="0" i="0" u="none" strike="noStrike" cap="none" dirty="0" err="1">
                <a:solidFill>
                  <a:schemeClr val="dk1"/>
                </a:solidFill>
                <a:effectLst/>
                <a:latin typeface="Calibri"/>
                <a:ea typeface="Calibri"/>
                <a:cs typeface="Calibri"/>
                <a:sym typeface="Calibri"/>
              </a:rPr>
              <a:t>Hapi</a:t>
            </a:r>
            <a:r>
              <a:rPr lang="fr-FR" sz="1200" b="0" i="0" u="none" strike="noStrike" cap="none" dirty="0">
                <a:solidFill>
                  <a:schemeClr val="dk1"/>
                </a:solidFill>
                <a:effectLst/>
                <a:latin typeface="Calibri"/>
                <a:ea typeface="Calibri"/>
                <a:cs typeface="Calibri"/>
                <a:sym typeface="Calibri"/>
              </a:rPr>
              <a:t> et les serveurs des données binaires. </a:t>
            </a:r>
            <a:endParaRPr lang="en-US" sz="1200" b="0" i="0" u="none" strike="noStrike" cap="none" dirty="0">
              <a:solidFill>
                <a:schemeClr val="dk1"/>
              </a:solidFill>
              <a:effectLst/>
              <a:latin typeface="Calibri"/>
              <a:ea typeface="Calibri"/>
              <a:cs typeface="Calibri"/>
              <a:sym typeface="Calibri"/>
            </a:endParaRPr>
          </a:p>
          <a:p>
            <a:pPr marL="0" lvl="0" indent="0" algn="l" rtl="0">
              <a:spcBef>
                <a:spcPts val="0"/>
              </a:spcBef>
              <a:spcAft>
                <a:spcPts val="0"/>
              </a:spcAft>
              <a:buNone/>
            </a:pPr>
            <a:endParaRPr dirty="0"/>
          </a:p>
        </p:txBody>
      </p:sp>
      <p:sp>
        <p:nvSpPr>
          <p:cNvPr id="450" name="Google Shape;45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2277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50" name="Google Shape;45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40930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fr-FR" sz="1200" dirty="0">
                <a:solidFill>
                  <a:schemeClr val="dk1"/>
                </a:solidFill>
              </a:rPr>
              <a:t>2:Ceci permettra à cette division   d’avoir une vision générale de l’architecture du système, de partager d’expérience sur les procédures de bonnes gouvernances IT (sauvegarde, restauration et sécurisation des données) et des guider les utilisateurs sur les possibilités de partage et d’utilisation des données entre service et direction</a:t>
            </a:r>
          </a:p>
          <a:p>
            <a:pPr marL="0" lvl="0" indent="0" algn="l" rtl="0">
              <a:spcBef>
                <a:spcPts val="0"/>
              </a:spcBef>
              <a:spcAft>
                <a:spcPts val="0"/>
              </a:spcAft>
              <a:buNone/>
            </a:pPr>
            <a:endParaRPr dirty="0"/>
          </a:p>
        </p:txBody>
      </p:sp>
      <p:sp>
        <p:nvSpPr>
          <p:cNvPr id="450" name="Google Shape;45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027263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fr-FR" sz="1200" dirty="0">
                <a:solidFill>
                  <a:schemeClr val="dk1"/>
                </a:solidFill>
              </a:rPr>
              <a:t>2:Ceci permettra à cette division   d’avoir une vision générale de l’architecture du système, de partager d’expérience sur les procédures de bonnes gouvernances IT (sauvegarde, restauration et sécurisation des données) et des guider les utilisateurs sur les possibilités de partage et d’utilisation des données entre service et direction</a:t>
            </a:r>
          </a:p>
          <a:p>
            <a:pPr marL="0" lvl="0" indent="0" algn="l" rtl="0">
              <a:spcBef>
                <a:spcPts val="0"/>
              </a:spcBef>
              <a:spcAft>
                <a:spcPts val="0"/>
              </a:spcAft>
              <a:buNone/>
            </a:pPr>
            <a:endParaRPr dirty="0"/>
          </a:p>
        </p:txBody>
      </p:sp>
      <p:sp>
        <p:nvSpPr>
          <p:cNvPr id="450" name="Google Shape;45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681210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3"/>
        <p:cNvGrpSpPr/>
        <p:nvPr/>
      </p:nvGrpSpPr>
      <p:grpSpPr>
        <a:xfrm>
          <a:off x="0" y="0"/>
          <a:ext cx="0" cy="0"/>
          <a:chOff x="0" y="0"/>
          <a:chExt cx="0" cy="0"/>
        </a:xfrm>
      </p:grpSpPr>
      <p:sp>
        <p:nvSpPr>
          <p:cNvPr id="654" name="Google Shape;654;p3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55" name="Google Shape;655;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0" name="Google Shape;45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fr-FR" sz="1200" b="0" i="0" u="none" strike="noStrike" cap="none" dirty="0">
                <a:solidFill>
                  <a:schemeClr val="dk1"/>
                </a:solidFill>
                <a:effectLst/>
                <a:latin typeface="Calibri"/>
                <a:ea typeface="Calibri"/>
                <a:cs typeface="Calibri"/>
                <a:sym typeface="Calibri"/>
              </a:rPr>
              <a:t>Ce document fournira les spécifications nécessaires sur format des données et le standard à adopter, les spécifications fonctionnelles des processus à mettre en place pour la création des registres des données de référence ainsi que les spécifications de l’infrastructure système nécessaire au fonctionnement de cette plateforme. Et il servira également des guide pour faciliter les choix et l’intégration des futurs logiciels.</a:t>
            </a:r>
            <a:endParaRPr lang="en-US" sz="1200" b="0" i="0" u="none" strike="noStrike" cap="none" dirty="0">
              <a:solidFill>
                <a:schemeClr val="dk1"/>
              </a:solidFill>
              <a:effectLst/>
              <a:latin typeface="Calibri"/>
              <a:ea typeface="Calibri"/>
              <a:cs typeface="Calibri"/>
              <a:sym typeface="Calibri"/>
            </a:endParaRPr>
          </a:p>
          <a:p>
            <a:pPr marL="0" lvl="0" indent="0" algn="l" rtl="0">
              <a:spcBef>
                <a:spcPts val="0"/>
              </a:spcBef>
              <a:spcAft>
                <a:spcPts val="0"/>
              </a:spcAft>
              <a:buNone/>
            </a:pPr>
            <a:endParaRPr dirty="0"/>
          </a:p>
        </p:txBody>
      </p:sp>
      <p:sp>
        <p:nvSpPr>
          <p:cNvPr id="450" name="Google Shape;45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8980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50" name="Google Shape;45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9057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dirty="0"/>
          </a:p>
        </p:txBody>
      </p:sp>
      <p:sp>
        <p:nvSpPr>
          <p:cNvPr id="450" name="Google Shape;45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83214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r>
              <a:rPr lang="fr-FR" sz="1200" b="0" i="0" u="none" strike="noStrike" cap="none" dirty="0" err="1">
                <a:solidFill>
                  <a:schemeClr val="dk1"/>
                </a:solidFill>
                <a:effectLst/>
                <a:latin typeface="Calibri"/>
                <a:ea typeface="Calibri"/>
                <a:cs typeface="Calibri"/>
                <a:sym typeface="Calibri"/>
              </a:rPr>
              <a:t>iHRIS</a:t>
            </a:r>
            <a:r>
              <a:rPr lang="fr-FR" sz="1200" b="0" i="0" u="none" strike="noStrike" cap="none" dirty="0">
                <a:solidFill>
                  <a:schemeClr val="dk1"/>
                </a:solidFill>
                <a:effectLst/>
                <a:latin typeface="Calibri"/>
                <a:ea typeface="Calibri"/>
                <a:cs typeface="Calibri"/>
                <a:sym typeface="Calibri"/>
              </a:rPr>
              <a:t> (</a:t>
            </a:r>
            <a:r>
              <a:rPr lang="fr-FR" sz="1200" b="0" i="0" u="none" strike="noStrike" cap="none" dirty="0" err="1">
                <a:solidFill>
                  <a:schemeClr val="dk1"/>
                </a:solidFill>
                <a:effectLst/>
                <a:latin typeface="Calibri"/>
                <a:ea typeface="Calibri"/>
                <a:cs typeface="Calibri"/>
                <a:sym typeface="Calibri"/>
              </a:rPr>
              <a:t>integrated</a:t>
            </a:r>
            <a:r>
              <a:rPr lang="fr-FR" sz="1200" b="0" i="0" u="none" strike="noStrike" cap="none" dirty="0">
                <a:solidFill>
                  <a:schemeClr val="dk1"/>
                </a:solidFill>
                <a:effectLst/>
                <a:latin typeface="Calibri"/>
                <a:ea typeface="Calibri"/>
                <a:cs typeface="Calibri"/>
                <a:sym typeface="Calibri"/>
              </a:rPr>
              <a:t> Human Ressource Information System), le logiciel de gestion des ressources humaines qui est utilisé au sein de cette direction permet d’effectuer les tâches suivantes (DRH/MSP Guinée, 2018) :</a:t>
            </a:r>
            <a:endParaRPr lang="en-US" sz="1200" b="0" i="0" u="none" strike="noStrike" cap="none" dirty="0">
              <a:solidFill>
                <a:schemeClr val="dk1"/>
              </a:solidFill>
              <a:effectLst/>
              <a:latin typeface="Calibri"/>
              <a:ea typeface="Calibri"/>
              <a:cs typeface="Calibri"/>
              <a:sym typeface="Calibri"/>
            </a:endParaRPr>
          </a:p>
          <a:p>
            <a:pPr lvl="0"/>
            <a:r>
              <a:rPr lang="fr-FR" sz="1200" b="0" i="0" u="none" strike="noStrike" cap="none" dirty="0">
                <a:solidFill>
                  <a:schemeClr val="dk1"/>
                </a:solidFill>
                <a:effectLst/>
                <a:latin typeface="Calibri"/>
                <a:ea typeface="Calibri"/>
                <a:cs typeface="Calibri"/>
                <a:sym typeface="Calibri"/>
              </a:rPr>
              <a:t>La gestion des informations d’identification biologique et biométrique (photo) d’un agent</a:t>
            </a:r>
            <a:endParaRPr lang="en-US" sz="1200" b="0" i="0" u="none" strike="noStrike" cap="none" dirty="0">
              <a:solidFill>
                <a:schemeClr val="dk1"/>
              </a:solidFill>
              <a:effectLst/>
              <a:latin typeface="Calibri"/>
              <a:ea typeface="Calibri"/>
              <a:cs typeface="Calibri"/>
              <a:sym typeface="Calibri"/>
            </a:endParaRPr>
          </a:p>
          <a:p>
            <a:pPr lvl="0"/>
            <a:r>
              <a:rPr lang="fr-FR" sz="1200" b="0" i="0" u="none" strike="noStrike" cap="none" dirty="0">
                <a:solidFill>
                  <a:schemeClr val="dk1"/>
                </a:solidFill>
                <a:effectLst/>
                <a:latin typeface="Calibri"/>
                <a:ea typeface="Calibri"/>
                <a:cs typeface="Calibri"/>
                <a:sym typeface="Calibri"/>
              </a:rPr>
              <a:t>La gestion de sa situation administrative</a:t>
            </a:r>
            <a:endParaRPr lang="en-US" sz="1200" b="0" i="0" u="none" strike="noStrike" cap="none" dirty="0">
              <a:solidFill>
                <a:schemeClr val="dk1"/>
              </a:solidFill>
              <a:effectLst/>
              <a:latin typeface="Calibri"/>
              <a:ea typeface="Calibri"/>
              <a:cs typeface="Calibri"/>
              <a:sym typeface="Calibri"/>
            </a:endParaRPr>
          </a:p>
          <a:p>
            <a:pPr lvl="0"/>
            <a:r>
              <a:rPr lang="fr-FR" sz="1200" b="0" i="0" u="none" strike="noStrike" cap="none" dirty="0">
                <a:solidFill>
                  <a:schemeClr val="dk1"/>
                </a:solidFill>
                <a:effectLst/>
                <a:latin typeface="Calibri"/>
                <a:ea typeface="Calibri"/>
                <a:cs typeface="Calibri"/>
                <a:sym typeface="Calibri"/>
              </a:rPr>
              <a:t>La gestion de l’évolution de sa carrière et son mouvement des postes</a:t>
            </a:r>
            <a:endParaRPr lang="en-US" sz="1200" b="0" i="0" u="none" strike="noStrike" cap="none" dirty="0">
              <a:solidFill>
                <a:schemeClr val="dk1"/>
              </a:solidFill>
              <a:effectLst/>
              <a:latin typeface="Calibri"/>
              <a:ea typeface="Calibri"/>
              <a:cs typeface="Calibri"/>
              <a:sym typeface="Calibri"/>
            </a:endParaRPr>
          </a:p>
          <a:p>
            <a:pPr lvl="0"/>
            <a:r>
              <a:rPr lang="fr-FR" sz="1200" b="0" i="0" u="none" strike="noStrike" cap="none" dirty="0">
                <a:solidFill>
                  <a:schemeClr val="dk1"/>
                </a:solidFill>
                <a:effectLst/>
                <a:latin typeface="Calibri"/>
                <a:ea typeface="Calibri"/>
                <a:cs typeface="Calibri"/>
                <a:sym typeface="Calibri"/>
              </a:rPr>
              <a:t>La gestion de ses informations familiales</a:t>
            </a:r>
            <a:endParaRPr lang="en-US" sz="1200" b="0" i="0" u="none" strike="noStrike" cap="none" dirty="0">
              <a:solidFill>
                <a:schemeClr val="dk1"/>
              </a:solidFill>
              <a:effectLst/>
              <a:latin typeface="Calibri"/>
              <a:ea typeface="Calibri"/>
              <a:cs typeface="Calibri"/>
              <a:sym typeface="Calibri"/>
            </a:endParaRPr>
          </a:p>
          <a:p>
            <a:pPr lvl="0"/>
            <a:r>
              <a:rPr lang="fr-FR" sz="1200" b="0" i="0" u="none" strike="noStrike" cap="none" dirty="0">
                <a:solidFill>
                  <a:schemeClr val="dk1"/>
                </a:solidFill>
                <a:effectLst/>
                <a:latin typeface="Calibri"/>
                <a:ea typeface="Calibri"/>
                <a:cs typeface="Calibri"/>
                <a:sym typeface="Calibri"/>
              </a:rPr>
              <a:t>La gestion des informations sur sa formation</a:t>
            </a:r>
            <a:endParaRPr lang="en-US" sz="1200" b="0" i="0" u="none" strike="noStrike" cap="none" dirty="0">
              <a:solidFill>
                <a:schemeClr val="dk1"/>
              </a:solidFill>
              <a:effectLst/>
              <a:latin typeface="Calibri"/>
              <a:ea typeface="Calibri"/>
              <a:cs typeface="Calibri"/>
              <a:sym typeface="Calibri"/>
            </a:endParaRPr>
          </a:p>
          <a:p>
            <a:pPr lvl="0"/>
            <a:r>
              <a:rPr lang="fr-FR" sz="1200" b="0" i="0" u="none" strike="noStrike" cap="none" dirty="0">
                <a:solidFill>
                  <a:schemeClr val="dk1"/>
                </a:solidFill>
                <a:effectLst/>
                <a:latin typeface="Calibri"/>
                <a:ea typeface="Calibri"/>
                <a:cs typeface="Calibri"/>
                <a:sym typeface="Calibri"/>
              </a:rPr>
              <a:t>L’archivage des différents actes administratives et documents liés à ses postes</a:t>
            </a:r>
            <a:endParaRPr lang="en-US" sz="1200" b="0" i="0" u="none" strike="noStrike" cap="none" dirty="0">
              <a:solidFill>
                <a:schemeClr val="dk1"/>
              </a:solidFill>
              <a:effectLst/>
              <a:latin typeface="Calibri"/>
              <a:ea typeface="Calibri"/>
              <a:cs typeface="Calibri"/>
              <a:sym typeface="Calibri"/>
            </a:endParaRPr>
          </a:p>
          <a:p>
            <a:r>
              <a:rPr lang="fr-FR" sz="1200" b="0" i="0" u="none" strike="noStrike" cap="none" dirty="0">
                <a:solidFill>
                  <a:schemeClr val="dk1"/>
                </a:solidFill>
                <a:effectLst/>
                <a:latin typeface="Calibri"/>
                <a:ea typeface="Calibri"/>
                <a:cs typeface="Calibri"/>
                <a:sym typeface="Calibri"/>
              </a:rPr>
              <a:t>La génération des différents rapports pour l’analyse des données</a:t>
            </a:r>
            <a:endParaRPr dirty="0"/>
          </a:p>
        </p:txBody>
      </p:sp>
      <p:sp>
        <p:nvSpPr>
          <p:cNvPr id="450" name="Google Shape;45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8449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50" name="Google Shape;45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497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50" name="Google Shape;45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64383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50" name="Google Shape;45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0144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
        <p:cNvGrpSpPr/>
        <p:nvPr/>
      </p:nvGrpSpPr>
      <p:grpSpPr>
        <a:xfrm>
          <a:off x="0" y="0"/>
          <a:ext cx="0" cy="0"/>
          <a:chOff x="0" y="0"/>
          <a:chExt cx="0" cy="0"/>
        </a:xfrm>
      </p:grpSpPr>
      <p:sp>
        <p:nvSpPr>
          <p:cNvPr id="17" name="Google Shape;17;p3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BA0C2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0"/>
              </a:spcBef>
              <a:spcAft>
                <a:spcPts val="0"/>
              </a:spcAft>
              <a:buClr>
                <a:srgbClr val="888888"/>
              </a:buClr>
              <a:buSzPts val="2000"/>
              <a:buNone/>
              <a:defRPr>
                <a:solidFill>
                  <a:srgbClr val="888888"/>
                </a:solidFill>
              </a:defRPr>
            </a:lvl1pPr>
            <a:lvl2pPr lvl="1" algn="ctr">
              <a:spcBef>
                <a:spcPts val="1200"/>
              </a:spcBef>
              <a:spcAft>
                <a:spcPts val="0"/>
              </a:spcAft>
              <a:buClr>
                <a:srgbClr val="888888"/>
              </a:buClr>
              <a:buSzPts val="2000"/>
              <a:buNone/>
              <a:defRPr>
                <a:solidFill>
                  <a:srgbClr val="888888"/>
                </a:solidFill>
              </a:defRPr>
            </a:lvl2pPr>
            <a:lvl3pPr lvl="2" algn="ctr">
              <a:spcBef>
                <a:spcPts val="1200"/>
              </a:spcBef>
              <a:spcAft>
                <a:spcPts val="0"/>
              </a:spcAft>
              <a:buClr>
                <a:srgbClr val="888888"/>
              </a:buClr>
              <a:buSzPts val="1800"/>
              <a:buNone/>
              <a:defRPr>
                <a:solidFill>
                  <a:srgbClr val="888888"/>
                </a:solidFill>
              </a:defRPr>
            </a:lvl3pPr>
            <a:lvl4pPr lvl="3" algn="ctr">
              <a:spcBef>
                <a:spcPts val="320"/>
              </a:spcBef>
              <a:spcAft>
                <a:spcPts val="0"/>
              </a:spcAft>
              <a:buClr>
                <a:srgbClr val="888888"/>
              </a:buClr>
              <a:buSzPts val="1600"/>
              <a:buNone/>
              <a:defRPr>
                <a:solidFill>
                  <a:srgbClr val="888888"/>
                </a:solidFill>
              </a:defRPr>
            </a:lvl4pPr>
            <a:lvl5pPr lvl="4" algn="ctr">
              <a:spcBef>
                <a:spcPts val="280"/>
              </a:spcBef>
              <a:spcAft>
                <a:spcPts val="0"/>
              </a:spcAft>
              <a:buClr>
                <a:srgbClr val="888888"/>
              </a:buClr>
              <a:buSzPts val="14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9" name="Google Shape;19;p33"/>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20" name="Google Shape;20;p33"/>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21" name="Google Shape;21;p33"/>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b="0" i="0" u="none" strike="noStrike" cap="none">
                <a:solidFill>
                  <a:schemeClr val="dk1"/>
                </a:solidFill>
                <a:latin typeface="Gill Sans"/>
                <a:ea typeface="Gill Sans"/>
                <a:cs typeface="Gill Sans"/>
                <a:sym typeface="Gill Sans"/>
              </a:defRPr>
            </a:lvl1pPr>
            <a:lvl2pPr marL="0" marR="0" lvl="1" indent="0" algn="l" rtl="0">
              <a:spcBef>
                <a:spcPts val="0"/>
              </a:spcBef>
              <a:buNone/>
              <a:defRPr sz="1800" b="0" i="0" u="none" strike="noStrike" cap="none">
                <a:solidFill>
                  <a:schemeClr val="dk1"/>
                </a:solidFill>
                <a:latin typeface="Gill Sans"/>
                <a:ea typeface="Gill Sans"/>
                <a:cs typeface="Gill Sans"/>
                <a:sym typeface="Gill Sans"/>
              </a:defRPr>
            </a:lvl2pPr>
            <a:lvl3pPr marL="0" marR="0" lvl="2" indent="0" algn="l" rtl="0">
              <a:spcBef>
                <a:spcPts val="0"/>
              </a:spcBef>
              <a:buNone/>
              <a:defRPr sz="1800" b="0" i="0" u="none" strike="noStrike" cap="none">
                <a:solidFill>
                  <a:schemeClr val="dk1"/>
                </a:solidFill>
                <a:latin typeface="Gill Sans"/>
                <a:ea typeface="Gill Sans"/>
                <a:cs typeface="Gill Sans"/>
                <a:sym typeface="Gill Sans"/>
              </a:defRPr>
            </a:lvl3pPr>
            <a:lvl4pPr marL="0" marR="0" lvl="3" indent="0" algn="l" rtl="0">
              <a:spcBef>
                <a:spcPts val="0"/>
              </a:spcBef>
              <a:buNone/>
              <a:defRPr sz="1800" b="0" i="0" u="none" strike="noStrike" cap="none">
                <a:solidFill>
                  <a:schemeClr val="dk1"/>
                </a:solidFill>
                <a:latin typeface="Gill Sans"/>
                <a:ea typeface="Gill Sans"/>
                <a:cs typeface="Gill Sans"/>
                <a:sym typeface="Gill Sans"/>
              </a:defRPr>
            </a:lvl4pPr>
            <a:lvl5pPr marL="0" marR="0" lvl="4" indent="0" algn="l" rtl="0">
              <a:spcBef>
                <a:spcPts val="0"/>
              </a:spcBef>
              <a:buNone/>
              <a:defRPr sz="1800" b="0" i="0" u="none" strike="noStrike" cap="none">
                <a:solidFill>
                  <a:schemeClr val="dk1"/>
                </a:solidFill>
                <a:latin typeface="Gill Sans"/>
                <a:ea typeface="Gill Sans"/>
                <a:cs typeface="Gill Sans"/>
                <a:sym typeface="Gill Sans"/>
              </a:defRPr>
            </a:lvl5pPr>
            <a:lvl6pPr marL="0" marR="0" lvl="5" indent="0" algn="l" rtl="0">
              <a:spcBef>
                <a:spcPts val="0"/>
              </a:spcBef>
              <a:buNone/>
              <a:defRPr sz="1800" b="0" i="0" u="none" strike="noStrike" cap="none">
                <a:solidFill>
                  <a:schemeClr val="dk1"/>
                </a:solidFill>
                <a:latin typeface="Gill Sans"/>
                <a:ea typeface="Gill Sans"/>
                <a:cs typeface="Gill Sans"/>
                <a:sym typeface="Gill Sans"/>
              </a:defRPr>
            </a:lvl6pPr>
            <a:lvl7pPr marL="0" marR="0" lvl="6" indent="0" algn="l" rtl="0">
              <a:spcBef>
                <a:spcPts val="0"/>
              </a:spcBef>
              <a:buNone/>
              <a:defRPr sz="1800" b="0" i="0" u="none" strike="noStrike" cap="none">
                <a:solidFill>
                  <a:schemeClr val="dk1"/>
                </a:solidFill>
                <a:latin typeface="Gill Sans"/>
                <a:ea typeface="Gill Sans"/>
                <a:cs typeface="Gill Sans"/>
                <a:sym typeface="Gill Sans"/>
              </a:defRPr>
            </a:lvl7pPr>
            <a:lvl8pPr marL="0" marR="0" lvl="7" indent="0" algn="l" rtl="0">
              <a:spcBef>
                <a:spcPts val="0"/>
              </a:spcBef>
              <a:buNone/>
              <a:defRPr sz="1800" b="0" i="0" u="none" strike="noStrike" cap="none">
                <a:solidFill>
                  <a:schemeClr val="dk1"/>
                </a:solidFill>
                <a:latin typeface="Gill Sans"/>
                <a:ea typeface="Gill Sans"/>
                <a:cs typeface="Gill Sans"/>
                <a:sym typeface="Gill Sans"/>
              </a:defRPr>
            </a:lvl8pPr>
            <a:lvl9pPr marL="0" marR="0" lvl="8" indent="0" algn="l" rtl="0">
              <a:spcBef>
                <a:spcPts val="0"/>
              </a:spcBef>
              <a:buNone/>
              <a:defRPr sz="1800" b="0" i="0" u="none" strike="noStrike" cap="none">
                <a:solidFill>
                  <a:schemeClr val="dk1"/>
                </a:solidFill>
                <a:latin typeface="Gill Sans"/>
                <a:ea typeface="Gill Sans"/>
                <a:cs typeface="Gill Sans"/>
                <a:sym typeface="Gill Sans"/>
              </a:defRPr>
            </a:lvl9pPr>
          </a:lstStyle>
          <a:p>
            <a:pPr marL="0" lvl="0" indent="0" algn="l"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Red/Gray 2 Content">
  <p:cSld name="Red/Gray 2 Content">
    <p:bg>
      <p:bgPr>
        <a:solidFill>
          <a:srgbClr val="E7E7E5"/>
        </a:solidFill>
        <a:effectLst/>
      </p:bgPr>
    </p:bg>
    <p:spTree>
      <p:nvGrpSpPr>
        <p:cNvPr id="1" name="Shape 58"/>
        <p:cNvGrpSpPr/>
        <p:nvPr/>
      </p:nvGrpSpPr>
      <p:grpSpPr>
        <a:xfrm>
          <a:off x="0" y="0"/>
          <a:ext cx="0" cy="0"/>
          <a:chOff x="0" y="0"/>
          <a:chExt cx="0" cy="0"/>
        </a:xfrm>
      </p:grpSpPr>
      <p:sp>
        <p:nvSpPr>
          <p:cNvPr id="59" name="Google Shape;59;p42"/>
          <p:cNvSpPr/>
          <p:nvPr/>
        </p:nvSpPr>
        <p:spPr>
          <a:xfrm>
            <a:off x="152400" y="152399"/>
            <a:ext cx="8839200" cy="6096001"/>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60" name="Google Shape;60;p42"/>
          <p:cNvSpPr txBox="1">
            <a:spLocks noGrp="1"/>
          </p:cNvSpPr>
          <p:nvPr>
            <p:ph type="body" idx="1"/>
          </p:nvPr>
        </p:nvSpPr>
        <p:spPr>
          <a:xfrm>
            <a:off x="686104" y="1600200"/>
            <a:ext cx="3809696" cy="4298788"/>
          </a:xfrm>
          <a:prstGeom prst="rect">
            <a:avLst/>
          </a:prstGeom>
          <a:noFill/>
          <a:ln>
            <a:noFill/>
          </a:ln>
        </p:spPr>
        <p:txBody>
          <a:bodyPr spcFirstLastPara="1" wrap="square" lIns="91425" tIns="45700" rIns="91425" bIns="45700" anchor="t" anchorCtr="0">
            <a:normAutofit/>
          </a:bodyPr>
          <a:lstStyle>
            <a:lvl1pPr marL="457200" lvl="0" indent="-355600" algn="l">
              <a:spcBef>
                <a:spcPts val="0"/>
              </a:spcBef>
              <a:spcAft>
                <a:spcPts val="0"/>
              </a:spcAft>
              <a:buClr>
                <a:srgbClr val="6C6463"/>
              </a:buClr>
              <a:buSzPts val="2000"/>
              <a:buChar char="•"/>
              <a:defRPr sz="2000">
                <a:solidFill>
                  <a:srgbClr val="6C6463"/>
                </a:solidFill>
              </a:defRPr>
            </a:lvl1pPr>
            <a:lvl2pPr marL="914400" lvl="1" indent="-342900" algn="l">
              <a:spcBef>
                <a:spcPts val="1200"/>
              </a:spcBef>
              <a:spcAft>
                <a:spcPts val="0"/>
              </a:spcAft>
              <a:buClr>
                <a:srgbClr val="6C6463"/>
              </a:buClr>
              <a:buSzPts val="1800"/>
              <a:buChar char="–"/>
              <a:defRPr sz="1800">
                <a:solidFill>
                  <a:srgbClr val="6C6463"/>
                </a:solidFill>
              </a:defRPr>
            </a:lvl2pPr>
            <a:lvl3pPr marL="1371600" lvl="2" indent="-330200" algn="l">
              <a:spcBef>
                <a:spcPts val="1200"/>
              </a:spcBef>
              <a:spcAft>
                <a:spcPts val="0"/>
              </a:spcAft>
              <a:buClr>
                <a:srgbClr val="6C6463"/>
              </a:buClr>
              <a:buSzPts val="1600"/>
              <a:buChar char="•"/>
              <a:defRPr sz="1600">
                <a:solidFill>
                  <a:srgbClr val="6C6463"/>
                </a:solidFill>
              </a:defRPr>
            </a:lvl3pPr>
            <a:lvl4pPr marL="1828800" lvl="3" indent="-317500" algn="l">
              <a:spcBef>
                <a:spcPts val="280"/>
              </a:spcBef>
              <a:spcAft>
                <a:spcPts val="0"/>
              </a:spcAft>
              <a:buClr>
                <a:srgbClr val="6C6463"/>
              </a:buClr>
              <a:buSzPts val="1400"/>
              <a:buChar char="–"/>
              <a:defRPr sz="1400">
                <a:solidFill>
                  <a:srgbClr val="6C6463"/>
                </a:solidFill>
              </a:defRPr>
            </a:lvl4pPr>
            <a:lvl5pPr marL="2286000" lvl="4" indent="-330200" algn="l">
              <a:spcBef>
                <a:spcPts val="320"/>
              </a:spcBef>
              <a:spcAft>
                <a:spcPts val="0"/>
              </a:spcAft>
              <a:buClr>
                <a:srgbClr val="6C6463"/>
              </a:buClr>
              <a:buSzPts val="1600"/>
              <a:buChar char="»"/>
              <a:defRPr sz="1600">
                <a:solidFill>
                  <a:srgbClr val="6C6463"/>
                </a:solidFill>
              </a:defRPr>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61" name="Google Shape;61;p42"/>
          <p:cNvSpPr txBox="1">
            <a:spLocks noGrp="1"/>
          </p:cNvSpPr>
          <p:nvPr>
            <p:ph type="body" idx="2"/>
          </p:nvPr>
        </p:nvSpPr>
        <p:spPr>
          <a:xfrm>
            <a:off x="4648200" y="1600200"/>
            <a:ext cx="3810304" cy="4298788"/>
          </a:xfrm>
          <a:prstGeom prst="rect">
            <a:avLst/>
          </a:prstGeom>
          <a:noFill/>
          <a:ln>
            <a:noFill/>
          </a:ln>
        </p:spPr>
        <p:txBody>
          <a:bodyPr spcFirstLastPara="1" wrap="square" lIns="91425" tIns="45700" rIns="91425" bIns="45700" anchor="t" anchorCtr="0">
            <a:normAutofit/>
          </a:bodyPr>
          <a:lstStyle>
            <a:lvl1pPr marL="457200" lvl="0" indent="-355600" algn="l">
              <a:spcBef>
                <a:spcPts val="0"/>
              </a:spcBef>
              <a:spcAft>
                <a:spcPts val="0"/>
              </a:spcAft>
              <a:buClr>
                <a:srgbClr val="6C6463"/>
              </a:buClr>
              <a:buSzPts val="2000"/>
              <a:buChar char="•"/>
              <a:defRPr sz="2000">
                <a:solidFill>
                  <a:srgbClr val="6C6463"/>
                </a:solidFill>
              </a:defRPr>
            </a:lvl1pPr>
            <a:lvl2pPr marL="914400" lvl="1" indent="-342900" algn="l">
              <a:spcBef>
                <a:spcPts val="1200"/>
              </a:spcBef>
              <a:spcAft>
                <a:spcPts val="0"/>
              </a:spcAft>
              <a:buClr>
                <a:srgbClr val="6C6463"/>
              </a:buClr>
              <a:buSzPts val="1800"/>
              <a:buChar char="–"/>
              <a:defRPr sz="1800">
                <a:solidFill>
                  <a:srgbClr val="6C6463"/>
                </a:solidFill>
              </a:defRPr>
            </a:lvl2pPr>
            <a:lvl3pPr marL="1371600" lvl="2" indent="-330200" algn="l">
              <a:spcBef>
                <a:spcPts val="1200"/>
              </a:spcBef>
              <a:spcAft>
                <a:spcPts val="0"/>
              </a:spcAft>
              <a:buClr>
                <a:srgbClr val="6C6463"/>
              </a:buClr>
              <a:buSzPts val="1600"/>
              <a:buChar char="•"/>
              <a:defRPr sz="1600">
                <a:solidFill>
                  <a:srgbClr val="6C6463"/>
                </a:solidFill>
              </a:defRPr>
            </a:lvl3pPr>
            <a:lvl4pPr marL="1828800" lvl="3" indent="-317500" algn="l">
              <a:spcBef>
                <a:spcPts val="280"/>
              </a:spcBef>
              <a:spcAft>
                <a:spcPts val="0"/>
              </a:spcAft>
              <a:buClr>
                <a:srgbClr val="6C6463"/>
              </a:buClr>
              <a:buSzPts val="1400"/>
              <a:buChar char="–"/>
              <a:defRPr sz="1400">
                <a:solidFill>
                  <a:srgbClr val="6C6463"/>
                </a:solidFill>
              </a:defRPr>
            </a:lvl4pPr>
            <a:lvl5pPr marL="2286000" lvl="4" indent="-330200" algn="l">
              <a:spcBef>
                <a:spcPts val="320"/>
              </a:spcBef>
              <a:spcAft>
                <a:spcPts val="0"/>
              </a:spcAft>
              <a:buClr>
                <a:srgbClr val="6C6463"/>
              </a:buClr>
              <a:buSzPts val="1600"/>
              <a:buChar char="»"/>
              <a:defRPr sz="1600">
                <a:solidFill>
                  <a:srgbClr val="6C6463"/>
                </a:solidFill>
              </a:defRPr>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62" name="Google Shape;62;p42"/>
          <p:cNvSpPr txBox="1">
            <a:spLocks noGrp="1"/>
          </p:cNvSpPr>
          <p:nvPr>
            <p:ph type="title"/>
          </p:nvPr>
        </p:nvSpPr>
        <p:spPr>
          <a:xfrm>
            <a:off x="686104" y="891469"/>
            <a:ext cx="7772400" cy="480131"/>
          </a:xfrm>
          <a:prstGeom prst="rect">
            <a:avLst/>
          </a:prstGeom>
          <a:noFill/>
          <a:ln>
            <a:noFill/>
          </a:ln>
        </p:spPr>
        <p:txBody>
          <a:bodyPr spcFirstLastPara="1" wrap="square" lIns="91425" tIns="45700" rIns="91425" bIns="45700" anchor="b" anchorCtr="0">
            <a:spAutoFit/>
          </a:bodyPr>
          <a:lstStyle>
            <a:lvl1pPr lvl="0" algn="l">
              <a:lnSpc>
                <a:spcPct val="90000"/>
              </a:lnSpc>
              <a:spcBef>
                <a:spcPts val="0"/>
              </a:spcBef>
              <a:spcAft>
                <a:spcPts val="0"/>
              </a:spcAft>
              <a:buClr>
                <a:srgbClr val="BA0C2F"/>
              </a:buClr>
              <a:buSzPts val="2800"/>
              <a:buFont typeface="Gill Sans"/>
              <a:buNone/>
              <a:defRPr>
                <a:solidFill>
                  <a:srgbClr val="BA0C2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Red/Gray 3 Content">
  <p:cSld name="Red/Gray 3 Content">
    <p:bg>
      <p:bgPr>
        <a:solidFill>
          <a:srgbClr val="E7E7E5"/>
        </a:solidFill>
        <a:effectLst/>
      </p:bgPr>
    </p:bg>
    <p:spTree>
      <p:nvGrpSpPr>
        <p:cNvPr id="1" name="Shape 63"/>
        <p:cNvGrpSpPr/>
        <p:nvPr/>
      </p:nvGrpSpPr>
      <p:grpSpPr>
        <a:xfrm>
          <a:off x="0" y="0"/>
          <a:ext cx="0" cy="0"/>
          <a:chOff x="0" y="0"/>
          <a:chExt cx="0" cy="0"/>
        </a:xfrm>
      </p:grpSpPr>
      <p:sp>
        <p:nvSpPr>
          <p:cNvPr id="64" name="Google Shape;64;p43"/>
          <p:cNvSpPr/>
          <p:nvPr/>
        </p:nvSpPr>
        <p:spPr>
          <a:xfrm>
            <a:off x="152400" y="152399"/>
            <a:ext cx="8839200" cy="6019801"/>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65" name="Google Shape;65;p43"/>
          <p:cNvSpPr txBox="1">
            <a:spLocks noGrp="1"/>
          </p:cNvSpPr>
          <p:nvPr>
            <p:ph type="body" idx="1"/>
          </p:nvPr>
        </p:nvSpPr>
        <p:spPr>
          <a:xfrm>
            <a:off x="686104" y="1600200"/>
            <a:ext cx="2514296" cy="4318000"/>
          </a:xfrm>
          <a:prstGeom prst="rect">
            <a:avLst/>
          </a:prstGeom>
          <a:noFill/>
          <a:ln>
            <a:noFill/>
          </a:ln>
        </p:spPr>
        <p:txBody>
          <a:bodyPr spcFirstLastPara="1" wrap="square" lIns="91425" tIns="45700" rIns="91425" bIns="45700" anchor="t" anchorCtr="0">
            <a:normAutofit/>
          </a:bodyPr>
          <a:lstStyle>
            <a:lvl1pPr marL="457200" lvl="0" indent="-355600" algn="l">
              <a:spcBef>
                <a:spcPts val="0"/>
              </a:spcBef>
              <a:spcAft>
                <a:spcPts val="0"/>
              </a:spcAft>
              <a:buClr>
                <a:srgbClr val="6C6463"/>
              </a:buClr>
              <a:buSzPts val="2000"/>
              <a:buChar char="•"/>
              <a:defRPr sz="2000">
                <a:solidFill>
                  <a:srgbClr val="6C6463"/>
                </a:solidFill>
              </a:defRPr>
            </a:lvl1pPr>
            <a:lvl2pPr marL="914400" lvl="1" indent="-342900" algn="l">
              <a:spcBef>
                <a:spcPts val="1200"/>
              </a:spcBef>
              <a:spcAft>
                <a:spcPts val="0"/>
              </a:spcAft>
              <a:buClr>
                <a:srgbClr val="6C6463"/>
              </a:buClr>
              <a:buSzPts val="1800"/>
              <a:buChar char="–"/>
              <a:defRPr sz="1800">
                <a:solidFill>
                  <a:srgbClr val="6C6463"/>
                </a:solidFill>
              </a:defRPr>
            </a:lvl2pPr>
            <a:lvl3pPr marL="1371600" lvl="2" indent="-330200" algn="l">
              <a:spcBef>
                <a:spcPts val="1200"/>
              </a:spcBef>
              <a:spcAft>
                <a:spcPts val="0"/>
              </a:spcAft>
              <a:buClr>
                <a:srgbClr val="6C6463"/>
              </a:buClr>
              <a:buSzPts val="1600"/>
              <a:buChar char="•"/>
              <a:defRPr sz="1600">
                <a:solidFill>
                  <a:srgbClr val="6C6463"/>
                </a:solidFill>
              </a:defRPr>
            </a:lvl3pPr>
            <a:lvl4pPr marL="1828800" lvl="3" indent="-317500" algn="l">
              <a:spcBef>
                <a:spcPts val="280"/>
              </a:spcBef>
              <a:spcAft>
                <a:spcPts val="0"/>
              </a:spcAft>
              <a:buClr>
                <a:srgbClr val="6C6463"/>
              </a:buClr>
              <a:buSzPts val="1400"/>
              <a:buChar char="–"/>
              <a:defRPr sz="1400">
                <a:solidFill>
                  <a:srgbClr val="6C6463"/>
                </a:solidFill>
              </a:defRPr>
            </a:lvl4pPr>
            <a:lvl5pPr marL="2286000" lvl="4" indent="-330200" algn="l">
              <a:spcBef>
                <a:spcPts val="320"/>
              </a:spcBef>
              <a:spcAft>
                <a:spcPts val="0"/>
              </a:spcAft>
              <a:buClr>
                <a:srgbClr val="FFFFFF"/>
              </a:buClr>
              <a:buSzPts val="1600"/>
              <a:buChar char="»"/>
              <a:defRPr sz="1600">
                <a:solidFill>
                  <a:srgbClr val="FFFFFF"/>
                </a:solidFill>
              </a:defRPr>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66" name="Google Shape;66;p43"/>
          <p:cNvSpPr txBox="1">
            <a:spLocks noGrp="1"/>
          </p:cNvSpPr>
          <p:nvPr>
            <p:ph type="body" idx="2"/>
          </p:nvPr>
        </p:nvSpPr>
        <p:spPr>
          <a:xfrm>
            <a:off x="5943600" y="1600200"/>
            <a:ext cx="2514904" cy="4318000"/>
          </a:xfrm>
          <a:prstGeom prst="rect">
            <a:avLst/>
          </a:prstGeom>
          <a:noFill/>
          <a:ln>
            <a:noFill/>
          </a:ln>
        </p:spPr>
        <p:txBody>
          <a:bodyPr spcFirstLastPara="1" wrap="square" lIns="91425" tIns="45700" rIns="91425" bIns="45700" anchor="t" anchorCtr="0">
            <a:normAutofit/>
          </a:bodyPr>
          <a:lstStyle>
            <a:lvl1pPr marL="457200" lvl="0" indent="-355600" algn="l">
              <a:spcBef>
                <a:spcPts val="0"/>
              </a:spcBef>
              <a:spcAft>
                <a:spcPts val="0"/>
              </a:spcAft>
              <a:buClr>
                <a:srgbClr val="6C6463"/>
              </a:buClr>
              <a:buSzPts val="2000"/>
              <a:buChar char="•"/>
              <a:defRPr sz="2000">
                <a:solidFill>
                  <a:srgbClr val="6C6463"/>
                </a:solidFill>
              </a:defRPr>
            </a:lvl1pPr>
            <a:lvl2pPr marL="914400" lvl="1" indent="-342900" algn="l">
              <a:spcBef>
                <a:spcPts val="1200"/>
              </a:spcBef>
              <a:spcAft>
                <a:spcPts val="0"/>
              </a:spcAft>
              <a:buClr>
                <a:srgbClr val="6C6463"/>
              </a:buClr>
              <a:buSzPts val="1800"/>
              <a:buChar char="–"/>
              <a:defRPr sz="1800">
                <a:solidFill>
                  <a:srgbClr val="6C6463"/>
                </a:solidFill>
              </a:defRPr>
            </a:lvl2pPr>
            <a:lvl3pPr marL="1371600" lvl="2" indent="-330200" algn="l">
              <a:spcBef>
                <a:spcPts val="1200"/>
              </a:spcBef>
              <a:spcAft>
                <a:spcPts val="0"/>
              </a:spcAft>
              <a:buClr>
                <a:srgbClr val="6C6463"/>
              </a:buClr>
              <a:buSzPts val="1600"/>
              <a:buChar char="•"/>
              <a:defRPr sz="1600">
                <a:solidFill>
                  <a:srgbClr val="6C6463"/>
                </a:solidFill>
              </a:defRPr>
            </a:lvl3pPr>
            <a:lvl4pPr marL="1828800" lvl="3" indent="-317500" algn="l">
              <a:spcBef>
                <a:spcPts val="280"/>
              </a:spcBef>
              <a:spcAft>
                <a:spcPts val="0"/>
              </a:spcAft>
              <a:buClr>
                <a:srgbClr val="6C6463"/>
              </a:buClr>
              <a:buSzPts val="1400"/>
              <a:buChar char="–"/>
              <a:defRPr sz="1400">
                <a:solidFill>
                  <a:srgbClr val="6C6463"/>
                </a:solidFill>
              </a:defRPr>
            </a:lvl4pPr>
            <a:lvl5pPr marL="2286000" lvl="4" indent="-330200" algn="l">
              <a:spcBef>
                <a:spcPts val="320"/>
              </a:spcBef>
              <a:spcAft>
                <a:spcPts val="0"/>
              </a:spcAft>
              <a:buClr>
                <a:srgbClr val="FFFFFF"/>
              </a:buClr>
              <a:buSzPts val="1600"/>
              <a:buChar char="»"/>
              <a:defRPr sz="1600">
                <a:solidFill>
                  <a:srgbClr val="FFFFFF"/>
                </a:solidFill>
              </a:defRPr>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67" name="Google Shape;67;p43"/>
          <p:cNvSpPr txBox="1">
            <a:spLocks noGrp="1"/>
          </p:cNvSpPr>
          <p:nvPr>
            <p:ph type="title"/>
          </p:nvPr>
        </p:nvSpPr>
        <p:spPr>
          <a:xfrm>
            <a:off x="686104" y="891469"/>
            <a:ext cx="7772400" cy="480131"/>
          </a:xfrm>
          <a:prstGeom prst="rect">
            <a:avLst/>
          </a:prstGeom>
          <a:noFill/>
          <a:ln>
            <a:noFill/>
          </a:ln>
        </p:spPr>
        <p:txBody>
          <a:bodyPr spcFirstLastPara="1" wrap="square" lIns="91425" tIns="45700" rIns="91425" bIns="45700" anchor="b" anchorCtr="0">
            <a:spAutoFit/>
          </a:bodyPr>
          <a:lstStyle>
            <a:lvl1pPr lvl="0" algn="l">
              <a:lnSpc>
                <a:spcPct val="90000"/>
              </a:lnSpc>
              <a:spcBef>
                <a:spcPts val="0"/>
              </a:spcBef>
              <a:spcAft>
                <a:spcPts val="0"/>
              </a:spcAft>
              <a:buClr>
                <a:srgbClr val="BA0C2F"/>
              </a:buClr>
              <a:buSzPts val="2800"/>
              <a:buFont typeface="Gill Sans"/>
              <a:buNone/>
              <a:defRPr>
                <a:solidFill>
                  <a:srgbClr val="BA0C2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43"/>
          <p:cNvSpPr txBox="1">
            <a:spLocks noGrp="1"/>
          </p:cNvSpPr>
          <p:nvPr>
            <p:ph type="body" idx="3"/>
          </p:nvPr>
        </p:nvSpPr>
        <p:spPr>
          <a:xfrm>
            <a:off x="3314548" y="1600200"/>
            <a:ext cx="2514904" cy="4318000"/>
          </a:xfrm>
          <a:prstGeom prst="rect">
            <a:avLst/>
          </a:prstGeom>
          <a:noFill/>
          <a:ln>
            <a:noFill/>
          </a:ln>
        </p:spPr>
        <p:txBody>
          <a:bodyPr spcFirstLastPara="1" wrap="square" lIns="91425" tIns="45700" rIns="91425" bIns="45700" anchor="t" anchorCtr="0">
            <a:normAutofit/>
          </a:bodyPr>
          <a:lstStyle>
            <a:lvl1pPr marL="457200" lvl="0" indent="-355600" algn="l">
              <a:spcBef>
                <a:spcPts val="0"/>
              </a:spcBef>
              <a:spcAft>
                <a:spcPts val="0"/>
              </a:spcAft>
              <a:buClr>
                <a:srgbClr val="6C6463"/>
              </a:buClr>
              <a:buSzPts val="2000"/>
              <a:buChar char="•"/>
              <a:defRPr sz="2000">
                <a:solidFill>
                  <a:srgbClr val="6C6463"/>
                </a:solidFill>
              </a:defRPr>
            </a:lvl1pPr>
            <a:lvl2pPr marL="914400" lvl="1" indent="-342900" algn="l">
              <a:spcBef>
                <a:spcPts val="1200"/>
              </a:spcBef>
              <a:spcAft>
                <a:spcPts val="0"/>
              </a:spcAft>
              <a:buClr>
                <a:srgbClr val="6C6463"/>
              </a:buClr>
              <a:buSzPts val="1800"/>
              <a:buChar char="–"/>
              <a:defRPr sz="1800">
                <a:solidFill>
                  <a:srgbClr val="6C6463"/>
                </a:solidFill>
              </a:defRPr>
            </a:lvl2pPr>
            <a:lvl3pPr marL="1371600" lvl="2" indent="-330200" algn="l">
              <a:spcBef>
                <a:spcPts val="1200"/>
              </a:spcBef>
              <a:spcAft>
                <a:spcPts val="0"/>
              </a:spcAft>
              <a:buClr>
                <a:srgbClr val="6C6463"/>
              </a:buClr>
              <a:buSzPts val="1600"/>
              <a:buChar char="•"/>
              <a:defRPr sz="1600">
                <a:solidFill>
                  <a:srgbClr val="6C6463"/>
                </a:solidFill>
              </a:defRPr>
            </a:lvl3pPr>
            <a:lvl4pPr marL="1828800" lvl="3" indent="-317500" algn="l">
              <a:spcBef>
                <a:spcPts val="280"/>
              </a:spcBef>
              <a:spcAft>
                <a:spcPts val="0"/>
              </a:spcAft>
              <a:buClr>
                <a:srgbClr val="6C6463"/>
              </a:buClr>
              <a:buSzPts val="1400"/>
              <a:buChar char="–"/>
              <a:defRPr sz="1400">
                <a:solidFill>
                  <a:srgbClr val="6C6463"/>
                </a:solidFill>
              </a:defRPr>
            </a:lvl4pPr>
            <a:lvl5pPr marL="2286000" lvl="4" indent="-330200" algn="l">
              <a:spcBef>
                <a:spcPts val="320"/>
              </a:spcBef>
              <a:spcAft>
                <a:spcPts val="0"/>
              </a:spcAft>
              <a:buClr>
                <a:srgbClr val="FFFFFF"/>
              </a:buClr>
              <a:buSzPts val="1600"/>
              <a:buChar char="»"/>
              <a:defRPr sz="1600">
                <a:solidFill>
                  <a:srgbClr val="FFFFFF"/>
                </a:solidFill>
              </a:defRPr>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Red/Gray 1 Content + Bottom Photo">
  <p:cSld name="Red/Gray 1 Content + Bottom Photo">
    <p:bg>
      <p:bgPr>
        <a:solidFill>
          <a:srgbClr val="E7E7E5"/>
        </a:solidFill>
        <a:effectLst/>
      </p:bgPr>
    </p:bg>
    <p:spTree>
      <p:nvGrpSpPr>
        <p:cNvPr id="1" name="Shape 69"/>
        <p:cNvGrpSpPr/>
        <p:nvPr/>
      </p:nvGrpSpPr>
      <p:grpSpPr>
        <a:xfrm>
          <a:off x="0" y="0"/>
          <a:ext cx="0" cy="0"/>
          <a:chOff x="0" y="0"/>
          <a:chExt cx="0" cy="0"/>
        </a:xfrm>
      </p:grpSpPr>
      <p:sp>
        <p:nvSpPr>
          <p:cNvPr id="70" name="Google Shape;70;p44"/>
          <p:cNvSpPr/>
          <p:nvPr/>
        </p:nvSpPr>
        <p:spPr>
          <a:xfrm>
            <a:off x="152400" y="152399"/>
            <a:ext cx="8839200" cy="5943601"/>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71" name="Google Shape;71;p44"/>
          <p:cNvSpPr>
            <a:spLocks noGrp="1"/>
          </p:cNvSpPr>
          <p:nvPr>
            <p:ph type="pic" idx="2"/>
          </p:nvPr>
        </p:nvSpPr>
        <p:spPr>
          <a:xfrm>
            <a:off x="152400" y="152399"/>
            <a:ext cx="8839200" cy="3276600"/>
          </a:xfrm>
          <a:prstGeom prst="rect">
            <a:avLst/>
          </a:prstGeom>
          <a:solidFill>
            <a:schemeClr val="lt1"/>
          </a:solidFill>
          <a:ln>
            <a:noFill/>
          </a:ln>
        </p:spPr>
        <p:txBody>
          <a:bodyPr spcFirstLastPara="1" wrap="square" lIns="91425" tIns="45700" rIns="91425" bIns="45700" anchor="t" anchorCtr="0">
            <a:normAutofit/>
          </a:bodyPr>
          <a:lstStyle>
            <a:lvl1pPr marR="0" lvl="0" algn="l" rtl="0">
              <a:lnSpc>
                <a:spcPct val="100000"/>
              </a:lnSpc>
              <a:spcBef>
                <a:spcPts val="240"/>
              </a:spcBef>
              <a:spcAft>
                <a:spcPts val="0"/>
              </a:spcAft>
              <a:buClr>
                <a:srgbClr val="6C6463"/>
              </a:buClr>
              <a:buSzPts val="1200"/>
              <a:buFont typeface="Arial"/>
              <a:buNone/>
              <a:defRPr sz="1200" b="0" i="0" u="none" strike="noStrike" cap="none">
                <a:solidFill>
                  <a:srgbClr val="6C6463"/>
                </a:solidFill>
                <a:latin typeface="Gill Sans"/>
                <a:ea typeface="Gill Sans"/>
                <a:cs typeface="Gill Sans"/>
                <a:sym typeface="Gill Sans"/>
              </a:defRPr>
            </a:lvl1pPr>
            <a:lvl2pPr marR="0" lvl="1" algn="l" rtl="0">
              <a:spcBef>
                <a:spcPts val="0"/>
              </a:spcBef>
              <a:spcAft>
                <a:spcPts val="0"/>
              </a:spcAft>
              <a:buClr>
                <a:srgbClr val="635C5B"/>
              </a:buClr>
              <a:buSzPts val="2000"/>
              <a:buFont typeface="Arial"/>
              <a:buChar char="–"/>
              <a:defRPr sz="2000" b="0" i="0" u="none" strike="noStrike" cap="none">
                <a:solidFill>
                  <a:srgbClr val="635C5B"/>
                </a:solidFill>
                <a:latin typeface="Gill Sans"/>
                <a:ea typeface="Gill Sans"/>
                <a:cs typeface="Gill Sans"/>
                <a:sym typeface="Gill Sans"/>
              </a:defRPr>
            </a:lvl2pPr>
            <a:lvl3pPr marR="0" lvl="2" algn="l" rtl="0">
              <a:spcBef>
                <a:spcPts val="1200"/>
              </a:spcBef>
              <a:spcAft>
                <a:spcPts val="0"/>
              </a:spcAft>
              <a:buClr>
                <a:srgbClr val="6C6463"/>
              </a:buClr>
              <a:buSzPts val="1800"/>
              <a:buFont typeface="Arial"/>
              <a:buChar char="•"/>
              <a:defRPr sz="1800" b="0" i="0" u="none" strike="noStrike" cap="none">
                <a:solidFill>
                  <a:srgbClr val="6C6463"/>
                </a:solidFill>
                <a:latin typeface="Gill Sans"/>
                <a:ea typeface="Gill Sans"/>
                <a:cs typeface="Gill Sans"/>
                <a:sym typeface="Gill Sans"/>
              </a:defRPr>
            </a:lvl3pPr>
            <a:lvl4pPr marR="0" lvl="3" algn="l" rtl="0">
              <a:spcBef>
                <a:spcPts val="320"/>
              </a:spcBef>
              <a:spcAft>
                <a:spcPts val="0"/>
              </a:spcAft>
              <a:buClr>
                <a:srgbClr val="6C6463"/>
              </a:buClr>
              <a:buSzPts val="1600"/>
              <a:buFont typeface="Arial"/>
              <a:buChar char="–"/>
              <a:defRPr sz="1600" b="0" i="0" u="none" strike="noStrike" cap="none">
                <a:solidFill>
                  <a:srgbClr val="6C6463"/>
                </a:solidFill>
                <a:latin typeface="Gill Sans"/>
                <a:ea typeface="Gill Sans"/>
                <a:cs typeface="Gill Sans"/>
                <a:sym typeface="Gill Sans"/>
              </a:defRPr>
            </a:lvl4pPr>
            <a:lvl5pPr marR="0" lvl="4" algn="l" rtl="0">
              <a:spcBef>
                <a:spcPts val="280"/>
              </a:spcBef>
              <a:spcAft>
                <a:spcPts val="0"/>
              </a:spcAft>
              <a:buClr>
                <a:srgbClr val="6C6463"/>
              </a:buClr>
              <a:buSzPts val="1400"/>
              <a:buFont typeface="Arial"/>
              <a:buChar char="»"/>
              <a:defRPr sz="1400" b="0" i="0" u="none" strike="noStrike" cap="none">
                <a:solidFill>
                  <a:srgbClr val="6C6463"/>
                </a:solidFill>
                <a:latin typeface="Gill Sans"/>
                <a:ea typeface="Gill Sans"/>
                <a:cs typeface="Gill Sans"/>
                <a:sym typeface="Gill Sans"/>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Gill Sans"/>
                <a:ea typeface="Gill Sans"/>
                <a:cs typeface="Gill Sans"/>
                <a:sym typeface="Gill Sans"/>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Gill Sans"/>
                <a:ea typeface="Gill Sans"/>
                <a:cs typeface="Gill Sans"/>
                <a:sym typeface="Gill Sans"/>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Gill Sans"/>
                <a:ea typeface="Gill Sans"/>
                <a:cs typeface="Gill Sans"/>
                <a:sym typeface="Gill Sans"/>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Gill Sans"/>
                <a:ea typeface="Gill Sans"/>
                <a:cs typeface="Gill Sans"/>
                <a:sym typeface="Gill Sans"/>
              </a:defRPr>
            </a:lvl9pPr>
          </a:lstStyle>
          <a:p>
            <a:endParaRPr/>
          </a:p>
        </p:txBody>
      </p:sp>
      <p:sp>
        <p:nvSpPr>
          <p:cNvPr id="72" name="Google Shape;72;p44"/>
          <p:cNvSpPr txBox="1">
            <a:spLocks noGrp="1"/>
          </p:cNvSpPr>
          <p:nvPr>
            <p:ph type="body" idx="1"/>
          </p:nvPr>
        </p:nvSpPr>
        <p:spPr>
          <a:xfrm>
            <a:off x="685800" y="4449027"/>
            <a:ext cx="7772400" cy="1459106"/>
          </a:xfrm>
          <a:prstGeom prst="rect">
            <a:avLst/>
          </a:prstGeom>
          <a:noFill/>
          <a:ln>
            <a:noFill/>
          </a:ln>
        </p:spPr>
        <p:txBody>
          <a:bodyPr spcFirstLastPara="1" wrap="square" lIns="91425" tIns="45700" rIns="91425" bIns="45700" anchor="t" anchorCtr="0">
            <a:normAutofit/>
          </a:bodyPr>
          <a:lstStyle>
            <a:lvl1pPr marL="457200" lvl="0" indent="-355600" algn="l">
              <a:spcBef>
                <a:spcPts val="0"/>
              </a:spcBef>
              <a:spcAft>
                <a:spcPts val="0"/>
              </a:spcAft>
              <a:buClr>
                <a:srgbClr val="6C6463"/>
              </a:buClr>
              <a:buSzPts val="2000"/>
              <a:buChar char="•"/>
              <a:defRPr>
                <a:solidFill>
                  <a:srgbClr val="6C6463"/>
                </a:solidFill>
              </a:defRPr>
            </a:lvl1pPr>
            <a:lvl2pPr marL="914400" lvl="1" indent="-355600" algn="l">
              <a:spcBef>
                <a:spcPts val="1200"/>
              </a:spcBef>
              <a:spcAft>
                <a:spcPts val="0"/>
              </a:spcAft>
              <a:buClr>
                <a:srgbClr val="6C6463"/>
              </a:buClr>
              <a:buSzPts val="2000"/>
              <a:buChar char="–"/>
              <a:defRPr>
                <a:solidFill>
                  <a:srgbClr val="6C6463"/>
                </a:solidFill>
              </a:defRPr>
            </a:lvl2pPr>
            <a:lvl3pPr marL="1371600" lvl="2" indent="-342900" algn="l">
              <a:spcBef>
                <a:spcPts val="1200"/>
              </a:spcBef>
              <a:spcAft>
                <a:spcPts val="0"/>
              </a:spcAft>
              <a:buClr>
                <a:srgbClr val="6C6463"/>
              </a:buClr>
              <a:buSzPts val="1800"/>
              <a:buChar char="•"/>
              <a:defRPr>
                <a:solidFill>
                  <a:srgbClr val="6C6463"/>
                </a:solidFill>
              </a:defRPr>
            </a:lvl3pPr>
            <a:lvl4pPr marL="1828800" lvl="3" indent="-330200" algn="l">
              <a:spcBef>
                <a:spcPts val="320"/>
              </a:spcBef>
              <a:spcAft>
                <a:spcPts val="0"/>
              </a:spcAft>
              <a:buClr>
                <a:srgbClr val="6C6463"/>
              </a:buClr>
              <a:buSzPts val="1600"/>
              <a:buChar char="–"/>
              <a:defRPr>
                <a:solidFill>
                  <a:srgbClr val="6C6463"/>
                </a:solidFill>
              </a:defRPr>
            </a:lvl4pPr>
            <a:lvl5pPr marL="2286000" lvl="4" indent="-317500" algn="l">
              <a:spcBef>
                <a:spcPts val="280"/>
              </a:spcBef>
              <a:spcAft>
                <a:spcPts val="0"/>
              </a:spcAft>
              <a:buClr>
                <a:srgbClr val="FFFFFF"/>
              </a:buClr>
              <a:buSzPts val="1400"/>
              <a:buChar char="»"/>
              <a:defRPr>
                <a:solidFill>
                  <a:srgbClr val="FFFFFF"/>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3" name="Google Shape;73;p44"/>
          <p:cNvSpPr txBox="1">
            <a:spLocks noGrp="1"/>
          </p:cNvSpPr>
          <p:nvPr>
            <p:ph type="title"/>
          </p:nvPr>
        </p:nvSpPr>
        <p:spPr>
          <a:xfrm>
            <a:off x="686104" y="3669749"/>
            <a:ext cx="7772400" cy="480131"/>
          </a:xfrm>
          <a:prstGeom prst="rect">
            <a:avLst/>
          </a:prstGeom>
          <a:noFill/>
          <a:ln>
            <a:noFill/>
          </a:ln>
        </p:spPr>
        <p:txBody>
          <a:bodyPr spcFirstLastPara="1" wrap="square" lIns="91425" tIns="45700" rIns="91425" bIns="45700" anchor="b" anchorCtr="0">
            <a:spAutoFit/>
          </a:bodyPr>
          <a:lstStyle>
            <a:lvl1pPr lvl="0" algn="l">
              <a:lnSpc>
                <a:spcPct val="90000"/>
              </a:lnSpc>
              <a:spcBef>
                <a:spcPts val="0"/>
              </a:spcBef>
              <a:spcAft>
                <a:spcPts val="0"/>
              </a:spcAft>
              <a:buClr>
                <a:srgbClr val="BA0C2F"/>
              </a:buClr>
              <a:buSzPts val="2800"/>
              <a:buFont typeface="Gill Sans"/>
              <a:buNone/>
              <a:defRPr>
                <a:solidFill>
                  <a:srgbClr val="BA0C2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Red/Gray 1 Content + Right Photo">
  <p:cSld name="Red/Gray 1 Content + Right Photo">
    <p:bg>
      <p:bgPr>
        <a:solidFill>
          <a:srgbClr val="E7E7E5"/>
        </a:solidFill>
        <a:effectLst/>
      </p:bgPr>
    </p:bg>
    <p:spTree>
      <p:nvGrpSpPr>
        <p:cNvPr id="1" name="Shape 74"/>
        <p:cNvGrpSpPr/>
        <p:nvPr/>
      </p:nvGrpSpPr>
      <p:grpSpPr>
        <a:xfrm>
          <a:off x="0" y="0"/>
          <a:ext cx="0" cy="0"/>
          <a:chOff x="0" y="0"/>
          <a:chExt cx="0" cy="0"/>
        </a:xfrm>
      </p:grpSpPr>
      <p:sp>
        <p:nvSpPr>
          <p:cNvPr id="75" name="Google Shape;75;p45"/>
          <p:cNvSpPr>
            <a:spLocks noGrp="1"/>
          </p:cNvSpPr>
          <p:nvPr>
            <p:ph type="pic" idx="2"/>
          </p:nvPr>
        </p:nvSpPr>
        <p:spPr>
          <a:xfrm>
            <a:off x="4724400" y="152400"/>
            <a:ext cx="4267200" cy="6553200"/>
          </a:xfrm>
          <a:prstGeom prst="rect">
            <a:avLst/>
          </a:prstGeom>
          <a:solidFill>
            <a:srgbClr val="FFFFFF"/>
          </a:solidFill>
          <a:ln>
            <a:noFill/>
          </a:ln>
        </p:spPr>
        <p:txBody>
          <a:bodyPr spcFirstLastPara="1" wrap="square" lIns="91425" tIns="45700" rIns="91425" bIns="45700" anchor="t" anchorCtr="0">
            <a:normAutofit/>
          </a:bodyPr>
          <a:lstStyle>
            <a:lvl1pPr marR="0" lvl="0" algn="l" rtl="0">
              <a:lnSpc>
                <a:spcPct val="100000"/>
              </a:lnSpc>
              <a:spcBef>
                <a:spcPts val="240"/>
              </a:spcBef>
              <a:spcAft>
                <a:spcPts val="0"/>
              </a:spcAft>
              <a:buClr>
                <a:srgbClr val="6C6463"/>
              </a:buClr>
              <a:buSzPts val="1200"/>
              <a:buFont typeface="Arial"/>
              <a:buNone/>
              <a:defRPr sz="1200" b="0" i="0" u="none" strike="noStrike" cap="none">
                <a:solidFill>
                  <a:srgbClr val="6C6463"/>
                </a:solidFill>
                <a:latin typeface="Gill Sans"/>
                <a:ea typeface="Gill Sans"/>
                <a:cs typeface="Gill Sans"/>
                <a:sym typeface="Gill Sans"/>
              </a:defRPr>
            </a:lvl1pPr>
            <a:lvl2pPr marR="0" lvl="1" algn="l" rtl="0">
              <a:spcBef>
                <a:spcPts val="0"/>
              </a:spcBef>
              <a:spcAft>
                <a:spcPts val="0"/>
              </a:spcAft>
              <a:buClr>
                <a:srgbClr val="635C5B"/>
              </a:buClr>
              <a:buSzPts val="2000"/>
              <a:buFont typeface="Arial"/>
              <a:buChar char="–"/>
              <a:defRPr sz="2000" b="0" i="0" u="none" strike="noStrike" cap="none">
                <a:solidFill>
                  <a:srgbClr val="635C5B"/>
                </a:solidFill>
                <a:latin typeface="Gill Sans"/>
                <a:ea typeface="Gill Sans"/>
                <a:cs typeface="Gill Sans"/>
                <a:sym typeface="Gill Sans"/>
              </a:defRPr>
            </a:lvl2pPr>
            <a:lvl3pPr marR="0" lvl="2" algn="l" rtl="0">
              <a:spcBef>
                <a:spcPts val="1200"/>
              </a:spcBef>
              <a:spcAft>
                <a:spcPts val="0"/>
              </a:spcAft>
              <a:buClr>
                <a:srgbClr val="6C6463"/>
              </a:buClr>
              <a:buSzPts val="1800"/>
              <a:buFont typeface="Arial"/>
              <a:buChar char="•"/>
              <a:defRPr sz="1800" b="0" i="0" u="none" strike="noStrike" cap="none">
                <a:solidFill>
                  <a:srgbClr val="6C6463"/>
                </a:solidFill>
                <a:latin typeface="Gill Sans"/>
                <a:ea typeface="Gill Sans"/>
                <a:cs typeface="Gill Sans"/>
                <a:sym typeface="Gill Sans"/>
              </a:defRPr>
            </a:lvl3pPr>
            <a:lvl4pPr marR="0" lvl="3" algn="l" rtl="0">
              <a:spcBef>
                <a:spcPts val="320"/>
              </a:spcBef>
              <a:spcAft>
                <a:spcPts val="0"/>
              </a:spcAft>
              <a:buClr>
                <a:srgbClr val="6C6463"/>
              </a:buClr>
              <a:buSzPts val="1600"/>
              <a:buFont typeface="Arial"/>
              <a:buChar char="–"/>
              <a:defRPr sz="1600" b="0" i="0" u="none" strike="noStrike" cap="none">
                <a:solidFill>
                  <a:srgbClr val="6C6463"/>
                </a:solidFill>
                <a:latin typeface="Gill Sans"/>
                <a:ea typeface="Gill Sans"/>
                <a:cs typeface="Gill Sans"/>
                <a:sym typeface="Gill Sans"/>
              </a:defRPr>
            </a:lvl4pPr>
            <a:lvl5pPr marR="0" lvl="4" algn="l" rtl="0">
              <a:spcBef>
                <a:spcPts val="280"/>
              </a:spcBef>
              <a:spcAft>
                <a:spcPts val="0"/>
              </a:spcAft>
              <a:buClr>
                <a:srgbClr val="6C6463"/>
              </a:buClr>
              <a:buSzPts val="1400"/>
              <a:buFont typeface="Arial"/>
              <a:buChar char="»"/>
              <a:defRPr sz="1400" b="0" i="0" u="none" strike="noStrike" cap="none">
                <a:solidFill>
                  <a:srgbClr val="6C6463"/>
                </a:solidFill>
                <a:latin typeface="Gill Sans"/>
                <a:ea typeface="Gill Sans"/>
                <a:cs typeface="Gill Sans"/>
                <a:sym typeface="Gill Sans"/>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Gill Sans"/>
                <a:ea typeface="Gill Sans"/>
                <a:cs typeface="Gill Sans"/>
                <a:sym typeface="Gill Sans"/>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Gill Sans"/>
                <a:ea typeface="Gill Sans"/>
                <a:cs typeface="Gill Sans"/>
                <a:sym typeface="Gill Sans"/>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Gill Sans"/>
                <a:ea typeface="Gill Sans"/>
                <a:cs typeface="Gill Sans"/>
                <a:sym typeface="Gill Sans"/>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Gill Sans"/>
                <a:ea typeface="Gill Sans"/>
                <a:cs typeface="Gill Sans"/>
                <a:sym typeface="Gill Sans"/>
              </a:defRPr>
            </a:lvl9pPr>
          </a:lstStyle>
          <a:p>
            <a:endParaRPr/>
          </a:p>
        </p:txBody>
      </p:sp>
      <p:sp>
        <p:nvSpPr>
          <p:cNvPr id="76" name="Google Shape;76;p45"/>
          <p:cNvSpPr txBox="1">
            <a:spLocks noGrp="1"/>
          </p:cNvSpPr>
          <p:nvPr>
            <p:ph type="sldNum" idx="12"/>
          </p:nvPr>
        </p:nvSpPr>
        <p:spPr>
          <a:xfrm>
            <a:off x="6592824" y="6382512"/>
            <a:ext cx="2133600" cy="184666"/>
          </a:xfrm>
          <a:prstGeom prst="rect">
            <a:avLst/>
          </a:prstGeom>
          <a:noFill/>
          <a:ln>
            <a:noFill/>
          </a:ln>
        </p:spPr>
        <p:txBody>
          <a:bodyPr spcFirstLastPara="1" wrap="square" lIns="91425" tIns="45700" rIns="91425" bIns="45700" anchor="ctr" anchorCtr="0">
            <a:spAutoFit/>
          </a:bodyPr>
          <a:lstStyle>
            <a:lvl1pPr marL="0" marR="0" lvl="0" indent="0" algn="r" rtl="0">
              <a:spcBef>
                <a:spcPts val="0"/>
              </a:spcBef>
              <a:buNone/>
              <a:defRPr sz="600" b="0" i="0">
                <a:solidFill>
                  <a:schemeClr val="lt1"/>
                </a:solidFill>
                <a:latin typeface="Gill Sans"/>
                <a:ea typeface="Gill Sans"/>
                <a:cs typeface="Gill Sans"/>
                <a:sym typeface="Gill Sans"/>
              </a:defRPr>
            </a:lvl1pPr>
            <a:lvl2pPr marL="0" marR="0" lvl="1" indent="0" algn="r" rtl="0">
              <a:spcBef>
                <a:spcPts val="0"/>
              </a:spcBef>
              <a:buNone/>
              <a:defRPr sz="600" b="0" i="0">
                <a:solidFill>
                  <a:schemeClr val="lt1"/>
                </a:solidFill>
                <a:latin typeface="Gill Sans"/>
                <a:ea typeface="Gill Sans"/>
                <a:cs typeface="Gill Sans"/>
                <a:sym typeface="Gill Sans"/>
              </a:defRPr>
            </a:lvl2pPr>
            <a:lvl3pPr marL="0" marR="0" lvl="2" indent="0" algn="r" rtl="0">
              <a:spcBef>
                <a:spcPts val="0"/>
              </a:spcBef>
              <a:buNone/>
              <a:defRPr sz="600" b="0" i="0">
                <a:solidFill>
                  <a:schemeClr val="lt1"/>
                </a:solidFill>
                <a:latin typeface="Gill Sans"/>
                <a:ea typeface="Gill Sans"/>
                <a:cs typeface="Gill Sans"/>
                <a:sym typeface="Gill Sans"/>
              </a:defRPr>
            </a:lvl3pPr>
            <a:lvl4pPr marL="0" marR="0" lvl="3" indent="0" algn="r" rtl="0">
              <a:spcBef>
                <a:spcPts val="0"/>
              </a:spcBef>
              <a:buNone/>
              <a:defRPr sz="600" b="0" i="0">
                <a:solidFill>
                  <a:schemeClr val="lt1"/>
                </a:solidFill>
                <a:latin typeface="Gill Sans"/>
                <a:ea typeface="Gill Sans"/>
                <a:cs typeface="Gill Sans"/>
                <a:sym typeface="Gill Sans"/>
              </a:defRPr>
            </a:lvl4pPr>
            <a:lvl5pPr marL="0" marR="0" lvl="4" indent="0" algn="r" rtl="0">
              <a:spcBef>
                <a:spcPts val="0"/>
              </a:spcBef>
              <a:buNone/>
              <a:defRPr sz="600" b="0" i="0">
                <a:solidFill>
                  <a:schemeClr val="lt1"/>
                </a:solidFill>
                <a:latin typeface="Gill Sans"/>
                <a:ea typeface="Gill Sans"/>
                <a:cs typeface="Gill Sans"/>
                <a:sym typeface="Gill Sans"/>
              </a:defRPr>
            </a:lvl5pPr>
            <a:lvl6pPr marL="0" marR="0" lvl="5" indent="0" algn="r" rtl="0">
              <a:spcBef>
                <a:spcPts val="0"/>
              </a:spcBef>
              <a:buNone/>
              <a:defRPr sz="600" b="0" i="0">
                <a:solidFill>
                  <a:schemeClr val="lt1"/>
                </a:solidFill>
                <a:latin typeface="Gill Sans"/>
                <a:ea typeface="Gill Sans"/>
                <a:cs typeface="Gill Sans"/>
                <a:sym typeface="Gill Sans"/>
              </a:defRPr>
            </a:lvl6pPr>
            <a:lvl7pPr marL="0" marR="0" lvl="6" indent="0" algn="r" rtl="0">
              <a:spcBef>
                <a:spcPts val="0"/>
              </a:spcBef>
              <a:buNone/>
              <a:defRPr sz="600" b="0" i="0">
                <a:solidFill>
                  <a:schemeClr val="lt1"/>
                </a:solidFill>
                <a:latin typeface="Gill Sans"/>
                <a:ea typeface="Gill Sans"/>
                <a:cs typeface="Gill Sans"/>
                <a:sym typeface="Gill Sans"/>
              </a:defRPr>
            </a:lvl7pPr>
            <a:lvl8pPr marL="0" marR="0" lvl="7" indent="0" algn="r" rtl="0">
              <a:spcBef>
                <a:spcPts val="0"/>
              </a:spcBef>
              <a:buNone/>
              <a:defRPr sz="600" b="0" i="0">
                <a:solidFill>
                  <a:schemeClr val="lt1"/>
                </a:solidFill>
                <a:latin typeface="Gill Sans"/>
                <a:ea typeface="Gill Sans"/>
                <a:cs typeface="Gill Sans"/>
                <a:sym typeface="Gill Sans"/>
              </a:defRPr>
            </a:lvl8pPr>
            <a:lvl9pPr marL="0" marR="0" lvl="8" indent="0" algn="r" rtl="0">
              <a:spcBef>
                <a:spcPts val="0"/>
              </a:spcBef>
              <a:buNone/>
              <a:defRPr sz="600" b="0" i="0">
                <a:solidFill>
                  <a:schemeClr val="l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fr-FR"/>
              <a:t>‹#›</a:t>
            </a:fld>
            <a:endParaRPr/>
          </a:p>
        </p:txBody>
      </p:sp>
      <p:sp>
        <p:nvSpPr>
          <p:cNvPr id="77" name="Google Shape;77;p45"/>
          <p:cNvSpPr txBox="1">
            <a:spLocks noGrp="1"/>
          </p:cNvSpPr>
          <p:nvPr>
            <p:ph type="body" idx="1"/>
          </p:nvPr>
        </p:nvSpPr>
        <p:spPr>
          <a:xfrm>
            <a:off x="685800" y="2057401"/>
            <a:ext cx="3810000" cy="4114799"/>
          </a:xfrm>
          <a:prstGeom prst="rect">
            <a:avLst/>
          </a:prstGeom>
          <a:noFill/>
          <a:ln>
            <a:noFill/>
          </a:ln>
        </p:spPr>
        <p:txBody>
          <a:bodyPr spcFirstLastPara="1" wrap="square" lIns="91425" tIns="45700" rIns="91425" bIns="45700" anchor="t" anchorCtr="0">
            <a:normAutofit/>
          </a:bodyPr>
          <a:lstStyle>
            <a:lvl1pPr marL="457200" lvl="0" indent="-355600" algn="l">
              <a:spcBef>
                <a:spcPts val="0"/>
              </a:spcBef>
              <a:spcAft>
                <a:spcPts val="0"/>
              </a:spcAft>
              <a:buClr>
                <a:srgbClr val="6C6463"/>
              </a:buClr>
              <a:buSzPts val="2000"/>
              <a:buChar char="•"/>
              <a:defRPr sz="2000">
                <a:solidFill>
                  <a:srgbClr val="6C6463"/>
                </a:solidFill>
              </a:defRPr>
            </a:lvl1pPr>
            <a:lvl2pPr marL="914400" lvl="1" indent="-342900" algn="l">
              <a:spcBef>
                <a:spcPts val="1200"/>
              </a:spcBef>
              <a:spcAft>
                <a:spcPts val="0"/>
              </a:spcAft>
              <a:buClr>
                <a:srgbClr val="6C6463"/>
              </a:buClr>
              <a:buSzPts val="1800"/>
              <a:buChar char="–"/>
              <a:defRPr sz="1800">
                <a:solidFill>
                  <a:srgbClr val="6C6463"/>
                </a:solidFill>
              </a:defRPr>
            </a:lvl2pPr>
            <a:lvl3pPr marL="1371600" lvl="2" indent="-330200" algn="l">
              <a:spcBef>
                <a:spcPts val="1200"/>
              </a:spcBef>
              <a:spcAft>
                <a:spcPts val="0"/>
              </a:spcAft>
              <a:buClr>
                <a:srgbClr val="6C6463"/>
              </a:buClr>
              <a:buSzPts val="1600"/>
              <a:buChar char="•"/>
              <a:defRPr sz="1600">
                <a:solidFill>
                  <a:srgbClr val="6C6463"/>
                </a:solidFill>
              </a:defRPr>
            </a:lvl3pPr>
            <a:lvl4pPr marL="1828800" lvl="3" indent="-317500" algn="l">
              <a:spcBef>
                <a:spcPts val="280"/>
              </a:spcBef>
              <a:spcAft>
                <a:spcPts val="0"/>
              </a:spcAft>
              <a:buClr>
                <a:srgbClr val="6C6463"/>
              </a:buClr>
              <a:buSzPts val="1400"/>
              <a:buChar char="–"/>
              <a:defRPr sz="1400">
                <a:solidFill>
                  <a:srgbClr val="6C6463"/>
                </a:solidFill>
              </a:defRPr>
            </a:lvl4pPr>
            <a:lvl5pPr marL="2286000" lvl="4" indent="-317500" algn="l">
              <a:spcBef>
                <a:spcPts val="280"/>
              </a:spcBef>
              <a:spcAft>
                <a:spcPts val="0"/>
              </a:spcAft>
              <a:buClr>
                <a:srgbClr val="FFFFFF"/>
              </a:buClr>
              <a:buSzPts val="1400"/>
              <a:buChar char="»"/>
              <a:defRPr>
                <a:solidFill>
                  <a:srgbClr val="FFFFFF"/>
                </a:solidFil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8" name="Google Shape;78;p45"/>
          <p:cNvSpPr txBox="1">
            <a:spLocks noGrp="1"/>
          </p:cNvSpPr>
          <p:nvPr>
            <p:ph type="title"/>
          </p:nvPr>
        </p:nvSpPr>
        <p:spPr>
          <a:xfrm>
            <a:off x="685800" y="930162"/>
            <a:ext cx="3810000" cy="867930"/>
          </a:xfrm>
          <a:prstGeom prst="rect">
            <a:avLst/>
          </a:prstGeom>
          <a:noFill/>
          <a:ln>
            <a:noFill/>
          </a:ln>
        </p:spPr>
        <p:txBody>
          <a:bodyPr spcFirstLastPara="1" wrap="square" lIns="91425" tIns="45700" rIns="91425" bIns="45700" anchor="b" anchorCtr="0">
            <a:spAutoFit/>
          </a:bodyPr>
          <a:lstStyle>
            <a:lvl1pPr lvl="0" algn="l">
              <a:lnSpc>
                <a:spcPct val="90000"/>
              </a:lnSpc>
              <a:spcBef>
                <a:spcPts val="0"/>
              </a:spcBef>
              <a:spcAft>
                <a:spcPts val="0"/>
              </a:spcAft>
              <a:buClr>
                <a:srgbClr val="BA0C2F"/>
              </a:buClr>
              <a:buSzPts val="2800"/>
              <a:buFont typeface="Gill Sans"/>
              <a:buNone/>
              <a:defRPr>
                <a:solidFill>
                  <a:srgbClr val="BA0C2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Red/Gray Title Only">
  <p:cSld name="Red/Gray Title Only">
    <p:bg>
      <p:bgPr>
        <a:solidFill>
          <a:srgbClr val="E7E7E5"/>
        </a:solidFill>
        <a:effectLst/>
      </p:bgPr>
    </p:bg>
    <p:spTree>
      <p:nvGrpSpPr>
        <p:cNvPr id="1" name="Shape 79"/>
        <p:cNvGrpSpPr/>
        <p:nvPr/>
      </p:nvGrpSpPr>
      <p:grpSpPr>
        <a:xfrm>
          <a:off x="0" y="0"/>
          <a:ext cx="0" cy="0"/>
          <a:chOff x="0" y="0"/>
          <a:chExt cx="0" cy="0"/>
        </a:xfrm>
      </p:grpSpPr>
      <p:sp>
        <p:nvSpPr>
          <p:cNvPr id="80" name="Google Shape;80;p46"/>
          <p:cNvSpPr>
            <a:spLocks noGrp="1"/>
          </p:cNvSpPr>
          <p:nvPr>
            <p:ph type="pic" idx="2"/>
          </p:nvPr>
        </p:nvSpPr>
        <p:spPr>
          <a:xfrm>
            <a:off x="152400" y="152400"/>
            <a:ext cx="4724400" cy="6553200"/>
          </a:xfrm>
          <a:prstGeom prst="rect">
            <a:avLst/>
          </a:prstGeom>
          <a:solidFill>
            <a:srgbClr val="FFFFFF"/>
          </a:solidFill>
          <a:ln>
            <a:noFill/>
          </a:ln>
        </p:spPr>
        <p:txBody>
          <a:bodyPr spcFirstLastPara="1" wrap="square" lIns="91425" tIns="45700" rIns="91425" bIns="45700" anchor="t" anchorCtr="0">
            <a:normAutofit/>
          </a:bodyPr>
          <a:lstStyle>
            <a:lvl1pPr marR="0" lvl="0" algn="l" rtl="0">
              <a:lnSpc>
                <a:spcPct val="100000"/>
              </a:lnSpc>
              <a:spcBef>
                <a:spcPts val="240"/>
              </a:spcBef>
              <a:spcAft>
                <a:spcPts val="0"/>
              </a:spcAft>
              <a:buClr>
                <a:srgbClr val="6C6463"/>
              </a:buClr>
              <a:buSzPts val="1200"/>
              <a:buFont typeface="Arial"/>
              <a:buNone/>
              <a:defRPr sz="1200" b="0" i="0" u="none" strike="noStrike" cap="none">
                <a:solidFill>
                  <a:srgbClr val="6C6463"/>
                </a:solidFill>
                <a:latin typeface="Gill Sans"/>
                <a:ea typeface="Gill Sans"/>
                <a:cs typeface="Gill Sans"/>
                <a:sym typeface="Gill Sans"/>
              </a:defRPr>
            </a:lvl1pPr>
            <a:lvl2pPr marR="0" lvl="1" algn="l" rtl="0">
              <a:spcBef>
                <a:spcPts val="0"/>
              </a:spcBef>
              <a:spcAft>
                <a:spcPts val="0"/>
              </a:spcAft>
              <a:buClr>
                <a:srgbClr val="635C5B"/>
              </a:buClr>
              <a:buSzPts val="2000"/>
              <a:buFont typeface="Arial"/>
              <a:buChar char="–"/>
              <a:defRPr sz="2000" b="0" i="0" u="none" strike="noStrike" cap="none">
                <a:solidFill>
                  <a:srgbClr val="635C5B"/>
                </a:solidFill>
                <a:latin typeface="Gill Sans"/>
                <a:ea typeface="Gill Sans"/>
                <a:cs typeface="Gill Sans"/>
                <a:sym typeface="Gill Sans"/>
              </a:defRPr>
            </a:lvl2pPr>
            <a:lvl3pPr marR="0" lvl="2" algn="l" rtl="0">
              <a:spcBef>
                <a:spcPts val="1200"/>
              </a:spcBef>
              <a:spcAft>
                <a:spcPts val="0"/>
              </a:spcAft>
              <a:buClr>
                <a:srgbClr val="6C6463"/>
              </a:buClr>
              <a:buSzPts val="1800"/>
              <a:buFont typeface="Arial"/>
              <a:buChar char="•"/>
              <a:defRPr sz="1800" b="0" i="0" u="none" strike="noStrike" cap="none">
                <a:solidFill>
                  <a:srgbClr val="6C6463"/>
                </a:solidFill>
                <a:latin typeface="Gill Sans"/>
                <a:ea typeface="Gill Sans"/>
                <a:cs typeface="Gill Sans"/>
                <a:sym typeface="Gill Sans"/>
              </a:defRPr>
            </a:lvl3pPr>
            <a:lvl4pPr marR="0" lvl="3" algn="l" rtl="0">
              <a:spcBef>
                <a:spcPts val="320"/>
              </a:spcBef>
              <a:spcAft>
                <a:spcPts val="0"/>
              </a:spcAft>
              <a:buClr>
                <a:srgbClr val="6C6463"/>
              </a:buClr>
              <a:buSzPts val="1600"/>
              <a:buFont typeface="Arial"/>
              <a:buChar char="–"/>
              <a:defRPr sz="1600" b="0" i="0" u="none" strike="noStrike" cap="none">
                <a:solidFill>
                  <a:srgbClr val="6C6463"/>
                </a:solidFill>
                <a:latin typeface="Gill Sans"/>
                <a:ea typeface="Gill Sans"/>
                <a:cs typeface="Gill Sans"/>
                <a:sym typeface="Gill Sans"/>
              </a:defRPr>
            </a:lvl4pPr>
            <a:lvl5pPr marR="0" lvl="4" algn="l" rtl="0">
              <a:spcBef>
                <a:spcPts val="280"/>
              </a:spcBef>
              <a:spcAft>
                <a:spcPts val="0"/>
              </a:spcAft>
              <a:buClr>
                <a:srgbClr val="6C6463"/>
              </a:buClr>
              <a:buSzPts val="1400"/>
              <a:buFont typeface="Arial"/>
              <a:buChar char="»"/>
              <a:defRPr sz="1400" b="0" i="0" u="none" strike="noStrike" cap="none">
                <a:solidFill>
                  <a:srgbClr val="6C6463"/>
                </a:solidFill>
                <a:latin typeface="Gill Sans"/>
                <a:ea typeface="Gill Sans"/>
                <a:cs typeface="Gill Sans"/>
                <a:sym typeface="Gill Sans"/>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Gill Sans"/>
                <a:ea typeface="Gill Sans"/>
                <a:cs typeface="Gill Sans"/>
                <a:sym typeface="Gill Sans"/>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Gill Sans"/>
                <a:ea typeface="Gill Sans"/>
                <a:cs typeface="Gill Sans"/>
                <a:sym typeface="Gill Sans"/>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Gill Sans"/>
                <a:ea typeface="Gill Sans"/>
                <a:cs typeface="Gill Sans"/>
                <a:sym typeface="Gill Sans"/>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Gill Sans"/>
                <a:ea typeface="Gill Sans"/>
                <a:cs typeface="Gill Sans"/>
                <a:sym typeface="Gill Sans"/>
              </a:defRPr>
            </a:lvl9pPr>
          </a:lstStyle>
          <a:p>
            <a:endParaRPr/>
          </a:p>
        </p:txBody>
      </p:sp>
      <p:sp>
        <p:nvSpPr>
          <p:cNvPr id="81" name="Google Shape;81;p46"/>
          <p:cNvSpPr txBox="1">
            <a:spLocks noGrp="1"/>
          </p:cNvSpPr>
          <p:nvPr>
            <p:ph type="title"/>
          </p:nvPr>
        </p:nvSpPr>
        <p:spPr>
          <a:xfrm>
            <a:off x="5029200" y="2995035"/>
            <a:ext cx="3885896" cy="867930"/>
          </a:xfrm>
          <a:prstGeom prst="rect">
            <a:avLst/>
          </a:prstGeom>
          <a:noFill/>
          <a:ln>
            <a:noFill/>
          </a:ln>
        </p:spPr>
        <p:txBody>
          <a:bodyPr spcFirstLastPara="1" wrap="square" lIns="91425" tIns="45700" rIns="91425" bIns="45700" anchor="ctr" anchorCtr="0">
            <a:spAutoFit/>
          </a:bodyPr>
          <a:lstStyle>
            <a:lvl1pPr lvl="0" algn="l">
              <a:lnSpc>
                <a:spcPct val="90000"/>
              </a:lnSpc>
              <a:spcBef>
                <a:spcPts val="0"/>
              </a:spcBef>
              <a:spcAft>
                <a:spcPts val="0"/>
              </a:spcAft>
              <a:buClr>
                <a:srgbClr val="BA0C2F"/>
              </a:buClr>
              <a:buSzPts val="2800"/>
              <a:buFont typeface="Gill Sans"/>
              <a:buNone/>
              <a:defRPr>
                <a:solidFill>
                  <a:srgbClr val="BA0C2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ntact Info">
  <p:cSld name="Contact Info">
    <p:spTree>
      <p:nvGrpSpPr>
        <p:cNvPr id="1" name="Shape 82"/>
        <p:cNvGrpSpPr/>
        <p:nvPr/>
      </p:nvGrpSpPr>
      <p:grpSpPr>
        <a:xfrm>
          <a:off x="0" y="0"/>
          <a:ext cx="0" cy="0"/>
          <a:chOff x="0" y="0"/>
          <a:chExt cx="0" cy="0"/>
        </a:xfrm>
      </p:grpSpPr>
      <p:sp>
        <p:nvSpPr>
          <p:cNvPr id="83" name="Google Shape;83;p47"/>
          <p:cNvSpPr/>
          <p:nvPr/>
        </p:nvSpPr>
        <p:spPr>
          <a:xfrm>
            <a:off x="152400" y="152399"/>
            <a:ext cx="8839200" cy="6063735"/>
          </a:xfrm>
          <a:prstGeom prst="rect">
            <a:avLst/>
          </a:prstGeom>
          <a:solidFill>
            <a:srgbClr val="635C5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84" name="Google Shape;84;p47"/>
          <p:cNvSpPr txBox="1">
            <a:spLocks noGrp="1"/>
          </p:cNvSpPr>
          <p:nvPr>
            <p:ph type="subTitle" idx="1"/>
          </p:nvPr>
        </p:nvSpPr>
        <p:spPr>
          <a:xfrm>
            <a:off x="685800" y="4114800"/>
            <a:ext cx="3429000" cy="16002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lt1"/>
              </a:buClr>
              <a:buSzPts val="1800"/>
              <a:buNone/>
              <a:defRPr sz="1800">
                <a:solidFill>
                  <a:schemeClr val="lt1"/>
                </a:solidFill>
              </a:defRPr>
            </a:lvl1pPr>
            <a:lvl2pPr lvl="1" algn="ctr">
              <a:spcBef>
                <a:spcPts val="1200"/>
              </a:spcBef>
              <a:spcAft>
                <a:spcPts val="0"/>
              </a:spcAft>
              <a:buClr>
                <a:srgbClr val="888888"/>
              </a:buClr>
              <a:buSzPts val="2000"/>
              <a:buNone/>
              <a:defRPr>
                <a:solidFill>
                  <a:srgbClr val="888888"/>
                </a:solidFill>
              </a:defRPr>
            </a:lvl2pPr>
            <a:lvl3pPr lvl="2" algn="ctr">
              <a:spcBef>
                <a:spcPts val="1200"/>
              </a:spcBef>
              <a:spcAft>
                <a:spcPts val="0"/>
              </a:spcAft>
              <a:buClr>
                <a:srgbClr val="888888"/>
              </a:buClr>
              <a:buSzPts val="1800"/>
              <a:buNone/>
              <a:defRPr>
                <a:solidFill>
                  <a:srgbClr val="888888"/>
                </a:solidFill>
              </a:defRPr>
            </a:lvl3pPr>
            <a:lvl4pPr lvl="3" algn="ctr">
              <a:spcBef>
                <a:spcPts val="320"/>
              </a:spcBef>
              <a:spcAft>
                <a:spcPts val="0"/>
              </a:spcAft>
              <a:buClr>
                <a:srgbClr val="888888"/>
              </a:buClr>
              <a:buSzPts val="1600"/>
              <a:buNone/>
              <a:defRPr>
                <a:solidFill>
                  <a:srgbClr val="888888"/>
                </a:solidFill>
              </a:defRPr>
            </a:lvl4pPr>
            <a:lvl5pPr lvl="4" algn="ctr">
              <a:spcBef>
                <a:spcPts val="280"/>
              </a:spcBef>
              <a:spcAft>
                <a:spcPts val="0"/>
              </a:spcAft>
              <a:buClr>
                <a:srgbClr val="888888"/>
              </a:buClr>
              <a:buSzPts val="14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cxnSp>
        <p:nvCxnSpPr>
          <p:cNvPr id="85" name="Google Shape;85;p47"/>
          <p:cNvCxnSpPr/>
          <p:nvPr/>
        </p:nvCxnSpPr>
        <p:spPr>
          <a:xfrm>
            <a:off x="762000" y="3886200"/>
            <a:ext cx="320040" cy="0"/>
          </a:xfrm>
          <a:prstGeom prst="straightConnector1">
            <a:avLst/>
          </a:prstGeom>
          <a:noFill/>
          <a:ln w="19050" cap="flat" cmpd="sng">
            <a:solidFill>
              <a:srgbClr val="FFFFFF"/>
            </a:solidFill>
            <a:prstDash val="solid"/>
            <a:round/>
            <a:headEnd type="none" w="sm" len="sm"/>
            <a:tailEnd type="none" w="sm" len="sm"/>
          </a:ln>
          <a:effectLst>
            <a:outerShdw blurRad="254000" algn="tl" rotWithShape="0">
              <a:srgbClr val="000000">
                <a:alpha val="40000"/>
              </a:srgbClr>
            </a:outerShdw>
          </a:effectLst>
        </p:spPr>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1_Contact Info">
  <p:cSld name="1_Contact Info">
    <p:spTree>
      <p:nvGrpSpPr>
        <p:cNvPr id="1" name="Shape 86"/>
        <p:cNvGrpSpPr/>
        <p:nvPr/>
      </p:nvGrpSpPr>
      <p:grpSpPr>
        <a:xfrm>
          <a:off x="0" y="0"/>
          <a:ext cx="0" cy="0"/>
          <a:chOff x="0" y="0"/>
          <a:chExt cx="0" cy="0"/>
        </a:xfrm>
      </p:grpSpPr>
      <p:sp>
        <p:nvSpPr>
          <p:cNvPr id="87" name="Google Shape;87;p48"/>
          <p:cNvSpPr/>
          <p:nvPr/>
        </p:nvSpPr>
        <p:spPr>
          <a:xfrm>
            <a:off x="152400" y="152399"/>
            <a:ext cx="8839200" cy="6063735"/>
          </a:xfrm>
          <a:prstGeom prst="rect">
            <a:avLst/>
          </a:prstGeom>
          <a:solidFill>
            <a:srgbClr val="CFCDC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88" name="Google Shape;88;p48"/>
          <p:cNvSpPr txBox="1">
            <a:spLocks noGrp="1"/>
          </p:cNvSpPr>
          <p:nvPr>
            <p:ph type="subTitle" idx="1"/>
          </p:nvPr>
        </p:nvSpPr>
        <p:spPr>
          <a:xfrm>
            <a:off x="685800" y="3886200"/>
            <a:ext cx="7620000" cy="16002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6C6463"/>
              </a:buClr>
              <a:buSzPts val="1600"/>
              <a:buNone/>
              <a:defRPr sz="1600">
                <a:solidFill>
                  <a:srgbClr val="6C6463"/>
                </a:solidFill>
              </a:defRPr>
            </a:lvl1pPr>
            <a:lvl2pPr lvl="1" algn="ctr">
              <a:spcBef>
                <a:spcPts val="1200"/>
              </a:spcBef>
              <a:spcAft>
                <a:spcPts val="0"/>
              </a:spcAft>
              <a:buClr>
                <a:srgbClr val="888888"/>
              </a:buClr>
              <a:buSzPts val="2000"/>
              <a:buNone/>
              <a:defRPr>
                <a:solidFill>
                  <a:srgbClr val="888888"/>
                </a:solidFill>
              </a:defRPr>
            </a:lvl2pPr>
            <a:lvl3pPr lvl="2" algn="ctr">
              <a:spcBef>
                <a:spcPts val="1200"/>
              </a:spcBef>
              <a:spcAft>
                <a:spcPts val="0"/>
              </a:spcAft>
              <a:buClr>
                <a:srgbClr val="888888"/>
              </a:buClr>
              <a:buSzPts val="1800"/>
              <a:buNone/>
              <a:defRPr>
                <a:solidFill>
                  <a:srgbClr val="888888"/>
                </a:solidFill>
              </a:defRPr>
            </a:lvl3pPr>
            <a:lvl4pPr lvl="3" algn="ctr">
              <a:spcBef>
                <a:spcPts val="320"/>
              </a:spcBef>
              <a:spcAft>
                <a:spcPts val="0"/>
              </a:spcAft>
              <a:buClr>
                <a:srgbClr val="888888"/>
              </a:buClr>
              <a:buSzPts val="1600"/>
              <a:buNone/>
              <a:defRPr>
                <a:solidFill>
                  <a:srgbClr val="888888"/>
                </a:solidFill>
              </a:defRPr>
            </a:lvl4pPr>
            <a:lvl5pPr lvl="4" algn="ctr">
              <a:spcBef>
                <a:spcPts val="280"/>
              </a:spcBef>
              <a:spcAft>
                <a:spcPts val="0"/>
              </a:spcAft>
              <a:buClr>
                <a:srgbClr val="888888"/>
              </a:buClr>
              <a:buSzPts val="14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cxnSp>
        <p:nvCxnSpPr>
          <p:cNvPr id="89" name="Google Shape;89;p48"/>
          <p:cNvCxnSpPr/>
          <p:nvPr/>
        </p:nvCxnSpPr>
        <p:spPr>
          <a:xfrm>
            <a:off x="762000" y="3657600"/>
            <a:ext cx="320040" cy="0"/>
          </a:xfrm>
          <a:prstGeom prst="straightConnector1">
            <a:avLst/>
          </a:prstGeom>
          <a:noFill/>
          <a:ln w="19050" cap="flat" cmpd="sng">
            <a:solidFill>
              <a:srgbClr val="6C6463"/>
            </a:solidFill>
            <a:prstDash val="solid"/>
            <a:round/>
            <a:headEnd type="none" w="sm" len="sm"/>
            <a:tailEnd type="none" w="sm" len="sm"/>
          </a:ln>
          <a:effectLst>
            <a:outerShdw blurRad="254000" algn="tl" rotWithShape="0">
              <a:srgbClr val="000000">
                <a:alpha val="40000"/>
              </a:srgbClr>
            </a:outerShdw>
          </a:effectLst>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34"/>
          <p:cNvSpPr txBox="1">
            <a:spLocks noGrp="1"/>
          </p:cNvSpPr>
          <p:nvPr>
            <p:ph type="title"/>
          </p:nvPr>
        </p:nvSpPr>
        <p:spPr>
          <a:xfrm>
            <a:off x="686104" y="457200"/>
            <a:ext cx="7772400" cy="9144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BA0C2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34"/>
          <p:cNvSpPr txBox="1">
            <a:spLocks noGrp="1"/>
          </p:cNvSpPr>
          <p:nvPr>
            <p:ph type="body" idx="1"/>
          </p:nvPr>
        </p:nvSpPr>
        <p:spPr>
          <a:xfrm>
            <a:off x="685800" y="1600200"/>
            <a:ext cx="7772400" cy="4114800"/>
          </a:xfrm>
          <a:prstGeom prst="rect">
            <a:avLst/>
          </a:prstGeom>
          <a:noFill/>
          <a:ln>
            <a:noFill/>
          </a:ln>
        </p:spPr>
        <p:txBody>
          <a:bodyPr spcFirstLastPara="1" wrap="square" lIns="91425" tIns="45700" rIns="91425" bIns="45700" anchor="t" anchorCtr="0">
            <a:normAutofit/>
          </a:bodyPr>
          <a:lstStyle>
            <a:lvl1pPr marL="457200" lvl="0" indent="-342900" algn="l">
              <a:spcBef>
                <a:spcPts val="0"/>
              </a:spcBef>
              <a:spcAft>
                <a:spcPts val="0"/>
              </a:spcAft>
              <a:buClr>
                <a:srgbClr val="635C5B"/>
              </a:buClr>
              <a:buSzPts val="1800"/>
              <a:buChar char="•"/>
              <a:defRPr/>
            </a:lvl1pPr>
            <a:lvl2pPr marL="914400" lvl="1" indent="-342900" algn="l">
              <a:spcBef>
                <a:spcPts val="1200"/>
              </a:spcBef>
              <a:spcAft>
                <a:spcPts val="0"/>
              </a:spcAft>
              <a:buClr>
                <a:srgbClr val="635C5B"/>
              </a:buClr>
              <a:buSzPts val="1800"/>
              <a:buChar char="–"/>
              <a:defRPr/>
            </a:lvl2pPr>
            <a:lvl3pPr marL="1371600" lvl="2" indent="-342900" algn="l">
              <a:spcBef>
                <a:spcPts val="1200"/>
              </a:spcBef>
              <a:spcAft>
                <a:spcPts val="0"/>
              </a:spcAft>
              <a:buClr>
                <a:srgbClr val="6C6463"/>
              </a:buClr>
              <a:buSzPts val="1800"/>
              <a:buChar char="•"/>
              <a:defRPr/>
            </a:lvl3pPr>
            <a:lvl4pPr marL="1828800" lvl="3" indent="-342900" algn="l">
              <a:spcBef>
                <a:spcPts val="360"/>
              </a:spcBef>
              <a:spcAft>
                <a:spcPts val="0"/>
              </a:spcAft>
              <a:buClr>
                <a:srgbClr val="6C6463"/>
              </a:buClr>
              <a:buSzPts val="1800"/>
              <a:buChar char="–"/>
              <a:defRPr/>
            </a:lvl4pPr>
            <a:lvl5pPr marL="2286000" lvl="4" indent="-342900" algn="l">
              <a:spcBef>
                <a:spcPts val="360"/>
              </a:spcBef>
              <a:spcAft>
                <a:spcPts val="0"/>
              </a:spcAft>
              <a:buClr>
                <a:srgbClr val="6C6463"/>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5" name="Google Shape;25;p34"/>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26" name="Google Shape;26;p34"/>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27" name="Google Shape;27;p34"/>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Gill Sans"/>
                <a:ea typeface="Gill Sans"/>
                <a:cs typeface="Gill Sans"/>
                <a:sym typeface="Gill Sans"/>
              </a:defRPr>
            </a:lvl1pPr>
            <a:lvl2pPr marL="0" marR="0" lvl="1" indent="0" algn="l" rtl="0">
              <a:spcBef>
                <a:spcPts val="0"/>
              </a:spcBef>
              <a:buNone/>
              <a:defRPr sz="1800">
                <a:solidFill>
                  <a:schemeClr val="dk1"/>
                </a:solidFill>
                <a:latin typeface="Gill Sans"/>
                <a:ea typeface="Gill Sans"/>
                <a:cs typeface="Gill Sans"/>
                <a:sym typeface="Gill Sans"/>
              </a:defRPr>
            </a:lvl2pPr>
            <a:lvl3pPr marL="0" marR="0" lvl="2" indent="0" algn="l" rtl="0">
              <a:spcBef>
                <a:spcPts val="0"/>
              </a:spcBef>
              <a:buNone/>
              <a:defRPr sz="1800">
                <a:solidFill>
                  <a:schemeClr val="dk1"/>
                </a:solidFill>
                <a:latin typeface="Gill Sans"/>
                <a:ea typeface="Gill Sans"/>
                <a:cs typeface="Gill Sans"/>
                <a:sym typeface="Gill Sans"/>
              </a:defRPr>
            </a:lvl3pPr>
            <a:lvl4pPr marL="0" marR="0" lvl="3" indent="0" algn="l" rtl="0">
              <a:spcBef>
                <a:spcPts val="0"/>
              </a:spcBef>
              <a:buNone/>
              <a:defRPr sz="1800">
                <a:solidFill>
                  <a:schemeClr val="dk1"/>
                </a:solidFill>
                <a:latin typeface="Gill Sans"/>
                <a:ea typeface="Gill Sans"/>
                <a:cs typeface="Gill Sans"/>
                <a:sym typeface="Gill Sans"/>
              </a:defRPr>
            </a:lvl4pPr>
            <a:lvl5pPr marL="0" marR="0" lvl="4" indent="0" algn="l" rtl="0">
              <a:spcBef>
                <a:spcPts val="0"/>
              </a:spcBef>
              <a:buNone/>
              <a:defRPr sz="1800">
                <a:solidFill>
                  <a:schemeClr val="dk1"/>
                </a:solidFill>
                <a:latin typeface="Gill Sans"/>
                <a:ea typeface="Gill Sans"/>
                <a:cs typeface="Gill Sans"/>
                <a:sym typeface="Gill Sans"/>
              </a:defRPr>
            </a:lvl5pPr>
            <a:lvl6pPr marL="0" marR="0" lvl="5" indent="0" algn="l" rtl="0">
              <a:spcBef>
                <a:spcPts val="0"/>
              </a:spcBef>
              <a:buNone/>
              <a:defRPr sz="1800">
                <a:solidFill>
                  <a:schemeClr val="dk1"/>
                </a:solidFill>
                <a:latin typeface="Gill Sans"/>
                <a:ea typeface="Gill Sans"/>
                <a:cs typeface="Gill Sans"/>
                <a:sym typeface="Gill Sans"/>
              </a:defRPr>
            </a:lvl6pPr>
            <a:lvl7pPr marL="0" marR="0" lvl="6" indent="0" algn="l" rtl="0">
              <a:spcBef>
                <a:spcPts val="0"/>
              </a:spcBef>
              <a:buNone/>
              <a:defRPr sz="1800">
                <a:solidFill>
                  <a:schemeClr val="dk1"/>
                </a:solidFill>
                <a:latin typeface="Gill Sans"/>
                <a:ea typeface="Gill Sans"/>
                <a:cs typeface="Gill Sans"/>
                <a:sym typeface="Gill Sans"/>
              </a:defRPr>
            </a:lvl7pPr>
            <a:lvl8pPr marL="0" marR="0" lvl="7" indent="0" algn="l" rtl="0">
              <a:spcBef>
                <a:spcPts val="0"/>
              </a:spcBef>
              <a:buNone/>
              <a:defRPr sz="1800">
                <a:solidFill>
                  <a:schemeClr val="dk1"/>
                </a:solidFill>
                <a:latin typeface="Gill Sans"/>
                <a:ea typeface="Gill Sans"/>
                <a:cs typeface="Gill Sans"/>
                <a:sym typeface="Gill Sans"/>
              </a:defRPr>
            </a:lvl8pPr>
            <a:lvl9pPr marL="0" marR="0" lvl="8" indent="0" algn="l" rtl="0">
              <a:spcBef>
                <a:spcPts val="0"/>
              </a:spcBef>
              <a:buNone/>
              <a:defRPr sz="1800">
                <a:solidFill>
                  <a:schemeClr val="dk1"/>
                </a:solidFill>
                <a:latin typeface="Gill Sans"/>
                <a:ea typeface="Gill Sans"/>
                <a:cs typeface="Gill Sans"/>
                <a:sym typeface="Gill Sans"/>
              </a:defRPr>
            </a:lvl9pPr>
          </a:lstStyle>
          <a:p>
            <a:pPr marL="0" lvl="0" indent="0" algn="l" rtl="0">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ide" type="blank">
  <p:cSld name="BLANK">
    <p:spTree>
      <p:nvGrpSpPr>
        <p:cNvPr id="1" name="Shape 28"/>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ver - Full Photo">
  <p:cSld name="Cover - Full Photo">
    <p:bg>
      <p:bgPr>
        <a:solidFill>
          <a:srgbClr val="E7E7E5"/>
        </a:solidFill>
        <a:effectLst/>
      </p:bgPr>
    </p:bg>
    <p:spTree>
      <p:nvGrpSpPr>
        <p:cNvPr id="1" name="Shape 29"/>
        <p:cNvGrpSpPr/>
        <p:nvPr/>
      </p:nvGrpSpPr>
      <p:grpSpPr>
        <a:xfrm>
          <a:off x="0" y="0"/>
          <a:ext cx="0" cy="0"/>
          <a:chOff x="0" y="0"/>
          <a:chExt cx="0" cy="0"/>
        </a:xfrm>
      </p:grpSpPr>
      <p:pic>
        <p:nvPicPr>
          <p:cNvPr id="30" name="Google Shape;30;p36"/>
          <p:cNvPicPr preferRelativeResize="0"/>
          <p:nvPr/>
        </p:nvPicPr>
        <p:blipFill rotWithShape="1">
          <a:blip r:embed="rId2">
            <a:alphaModFix/>
          </a:blip>
          <a:srcRect l="1681" t="1266" r="784" b="18987"/>
          <a:stretch/>
        </p:blipFill>
        <p:spPr>
          <a:xfrm>
            <a:off x="152400" y="1447801"/>
            <a:ext cx="8839200" cy="4800600"/>
          </a:xfrm>
          <a:prstGeom prst="rect">
            <a:avLst/>
          </a:prstGeom>
          <a:solidFill>
            <a:srgbClr val="CFCDC9"/>
          </a:solidFill>
          <a:ln>
            <a:noFill/>
          </a:ln>
        </p:spPr>
      </p:pic>
      <p:sp>
        <p:nvSpPr>
          <p:cNvPr id="31" name="Google Shape;31;p36"/>
          <p:cNvSpPr txBox="1">
            <a:spLocks noGrp="1"/>
          </p:cNvSpPr>
          <p:nvPr>
            <p:ph type="ctrTitle"/>
          </p:nvPr>
        </p:nvSpPr>
        <p:spPr>
          <a:xfrm>
            <a:off x="685800" y="2133600"/>
            <a:ext cx="5486400" cy="1600200"/>
          </a:xfrm>
          <a:prstGeom prst="rect">
            <a:avLst/>
          </a:prstGeom>
          <a:noFill/>
          <a:ln>
            <a:noFill/>
          </a:ln>
          <a:effectLst>
            <a:outerShdw blurRad="254000" algn="tl" rotWithShape="0">
              <a:srgbClr val="000000">
                <a:alpha val="20000"/>
              </a:srgbClr>
            </a:outerShdw>
          </a:effectLst>
        </p:spPr>
        <p:txBody>
          <a:bodyPr spcFirstLastPara="1" wrap="square" lIns="91425" tIns="45700" rIns="91425" bIns="45700" anchor="b" anchorCtr="0">
            <a:normAutofit/>
          </a:bodyPr>
          <a:lstStyle>
            <a:lvl1pPr lvl="0" algn="l">
              <a:spcBef>
                <a:spcPts val="0"/>
              </a:spcBef>
              <a:spcAft>
                <a:spcPts val="0"/>
              </a:spcAft>
              <a:buClr>
                <a:schemeClr val="lt1"/>
              </a:buClr>
              <a:buSzPts val="3200"/>
              <a:buFont typeface="Gill Sans"/>
              <a:buNone/>
              <a:defRPr sz="32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36"/>
          <p:cNvSpPr txBox="1">
            <a:spLocks noGrp="1"/>
          </p:cNvSpPr>
          <p:nvPr>
            <p:ph type="subTitle" idx="1"/>
          </p:nvPr>
        </p:nvSpPr>
        <p:spPr>
          <a:xfrm>
            <a:off x="685800" y="4114800"/>
            <a:ext cx="3429000" cy="1600200"/>
          </a:xfrm>
          <a:prstGeom prst="rect">
            <a:avLst/>
          </a:prstGeom>
          <a:noFill/>
          <a:ln>
            <a:noFill/>
          </a:ln>
          <a:effectLst>
            <a:outerShdw blurRad="254000" algn="tl" rotWithShape="0">
              <a:srgbClr val="000000">
                <a:alpha val="40000"/>
              </a:srgbClr>
            </a:outerShdw>
          </a:effectLst>
        </p:spPr>
        <p:txBody>
          <a:bodyPr spcFirstLastPara="1" wrap="square" lIns="91425" tIns="45700" rIns="91425" bIns="45700" anchor="t" anchorCtr="0">
            <a:normAutofit/>
          </a:bodyPr>
          <a:lstStyle>
            <a:lvl1pPr lvl="0" algn="l">
              <a:spcBef>
                <a:spcPts val="0"/>
              </a:spcBef>
              <a:spcAft>
                <a:spcPts val="0"/>
              </a:spcAft>
              <a:buClr>
                <a:schemeClr val="lt1"/>
              </a:buClr>
              <a:buSzPts val="1800"/>
              <a:buNone/>
              <a:defRPr sz="1800">
                <a:solidFill>
                  <a:schemeClr val="lt1"/>
                </a:solidFill>
              </a:defRPr>
            </a:lvl1pPr>
            <a:lvl2pPr lvl="1" algn="ctr">
              <a:spcBef>
                <a:spcPts val="1200"/>
              </a:spcBef>
              <a:spcAft>
                <a:spcPts val="0"/>
              </a:spcAft>
              <a:buClr>
                <a:srgbClr val="888888"/>
              </a:buClr>
              <a:buSzPts val="2000"/>
              <a:buNone/>
              <a:defRPr>
                <a:solidFill>
                  <a:srgbClr val="888888"/>
                </a:solidFill>
              </a:defRPr>
            </a:lvl2pPr>
            <a:lvl3pPr lvl="2" algn="ctr">
              <a:spcBef>
                <a:spcPts val="1200"/>
              </a:spcBef>
              <a:spcAft>
                <a:spcPts val="0"/>
              </a:spcAft>
              <a:buClr>
                <a:srgbClr val="888888"/>
              </a:buClr>
              <a:buSzPts val="1800"/>
              <a:buNone/>
              <a:defRPr>
                <a:solidFill>
                  <a:srgbClr val="888888"/>
                </a:solidFill>
              </a:defRPr>
            </a:lvl3pPr>
            <a:lvl4pPr lvl="3" algn="ctr">
              <a:spcBef>
                <a:spcPts val="320"/>
              </a:spcBef>
              <a:spcAft>
                <a:spcPts val="0"/>
              </a:spcAft>
              <a:buClr>
                <a:srgbClr val="888888"/>
              </a:buClr>
              <a:buSzPts val="1600"/>
              <a:buNone/>
              <a:defRPr>
                <a:solidFill>
                  <a:srgbClr val="888888"/>
                </a:solidFill>
              </a:defRPr>
            </a:lvl4pPr>
            <a:lvl5pPr lvl="4" algn="ctr">
              <a:spcBef>
                <a:spcPts val="280"/>
              </a:spcBef>
              <a:spcAft>
                <a:spcPts val="0"/>
              </a:spcAft>
              <a:buClr>
                <a:srgbClr val="888888"/>
              </a:buClr>
              <a:buSzPts val="14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cxnSp>
        <p:nvCxnSpPr>
          <p:cNvPr id="33" name="Google Shape;33;p36"/>
          <p:cNvCxnSpPr/>
          <p:nvPr/>
        </p:nvCxnSpPr>
        <p:spPr>
          <a:xfrm>
            <a:off x="762000" y="3886200"/>
            <a:ext cx="320040" cy="0"/>
          </a:xfrm>
          <a:prstGeom prst="straightConnector1">
            <a:avLst/>
          </a:prstGeom>
          <a:noFill/>
          <a:ln w="19050" cap="flat" cmpd="sng">
            <a:solidFill>
              <a:srgbClr val="FFFFFF"/>
            </a:solidFill>
            <a:prstDash val="solid"/>
            <a:round/>
            <a:headEnd type="none" w="sm" len="sm"/>
            <a:tailEnd type="none" w="sm" len="sm"/>
          </a:ln>
          <a:effectLst>
            <a:outerShdw blurRad="254000" algn="tl" rotWithShape="0">
              <a:srgbClr val="000000">
                <a:alpha val="40000"/>
              </a:srgbClr>
            </a:outerShdw>
          </a:effectLst>
        </p:spPr>
      </p:cxnSp>
      <p:pic>
        <p:nvPicPr>
          <p:cNvPr id="34" name="Google Shape;34;p36"/>
          <p:cNvPicPr preferRelativeResize="0"/>
          <p:nvPr/>
        </p:nvPicPr>
        <p:blipFill rotWithShape="1">
          <a:blip r:embed="rId3">
            <a:alphaModFix/>
          </a:blip>
          <a:srcRect/>
          <a:stretch/>
        </p:blipFill>
        <p:spPr>
          <a:xfrm>
            <a:off x="228600" y="315734"/>
            <a:ext cx="2541185" cy="975668"/>
          </a:xfrm>
          <a:prstGeom prst="rect">
            <a:avLst/>
          </a:prstGeom>
          <a:noFill/>
          <a:ln>
            <a:noFill/>
          </a:ln>
        </p:spPr>
      </p:pic>
      <p:pic>
        <p:nvPicPr>
          <p:cNvPr id="7" name="Picture 6" descr="A screenshot of a cell phone&#10;&#10;Description generated with high confidence">
            <a:extLst>
              <a:ext uri="{FF2B5EF4-FFF2-40B4-BE49-F238E27FC236}">
                <a16:creationId xmlns:a16="http://schemas.microsoft.com/office/drawing/2014/main" id="{0AAF9BBB-6693-4BDA-AE6B-7CE88E6F08A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547215" y="530771"/>
            <a:ext cx="2182372" cy="545593"/>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ver - Full Red">
  <p:cSld name="Cover - Full Red">
    <p:bg>
      <p:bgPr>
        <a:solidFill>
          <a:srgbClr val="E7E7E5"/>
        </a:solidFill>
        <a:effectLst/>
      </p:bgPr>
    </p:bg>
    <p:spTree>
      <p:nvGrpSpPr>
        <p:cNvPr id="1" name="Shape 35"/>
        <p:cNvGrpSpPr/>
        <p:nvPr/>
      </p:nvGrpSpPr>
      <p:grpSpPr>
        <a:xfrm>
          <a:off x="0" y="0"/>
          <a:ext cx="0" cy="0"/>
          <a:chOff x="0" y="0"/>
          <a:chExt cx="0" cy="0"/>
        </a:xfrm>
      </p:grpSpPr>
      <p:sp>
        <p:nvSpPr>
          <p:cNvPr id="36" name="Google Shape;36;p37"/>
          <p:cNvSpPr/>
          <p:nvPr/>
        </p:nvSpPr>
        <p:spPr>
          <a:xfrm>
            <a:off x="152400" y="1447800"/>
            <a:ext cx="8839200" cy="4800600"/>
          </a:xfrm>
          <a:prstGeom prst="rect">
            <a:avLst/>
          </a:prstGeom>
          <a:solidFill>
            <a:srgbClr val="BA0C2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37" name="Google Shape;37;p37"/>
          <p:cNvSpPr txBox="1">
            <a:spLocks noGrp="1"/>
          </p:cNvSpPr>
          <p:nvPr>
            <p:ph type="ctrTitle"/>
          </p:nvPr>
        </p:nvSpPr>
        <p:spPr>
          <a:xfrm>
            <a:off x="685800" y="2133600"/>
            <a:ext cx="5486400" cy="16002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FFFFFF"/>
              </a:buClr>
              <a:buSzPts val="3200"/>
              <a:buFont typeface="Gill Sans"/>
              <a:buNone/>
              <a:defRPr sz="32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37"/>
          <p:cNvSpPr txBox="1">
            <a:spLocks noGrp="1"/>
          </p:cNvSpPr>
          <p:nvPr>
            <p:ph type="subTitle" idx="1"/>
          </p:nvPr>
        </p:nvSpPr>
        <p:spPr>
          <a:xfrm>
            <a:off x="685800" y="4114800"/>
            <a:ext cx="3429000" cy="16002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FFFFFF"/>
              </a:buClr>
              <a:buSzPts val="1800"/>
              <a:buNone/>
              <a:defRPr sz="1800">
                <a:solidFill>
                  <a:srgbClr val="FFFFFF"/>
                </a:solidFill>
              </a:defRPr>
            </a:lvl1pPr>
            <a:lvl2pPr lvl="1" algn="ctr">
              <a:spcBef>
                <a:spcPts val="1200"/>
              </a:spcBef>
              <a:spcAft>
                <a:spcPts val="0"/>
              </a:spcAft>
              <a:buClr>
                <a:srgbClr val="888888"/>
              </a:buClr>
              <a:buSzPts val="2000"/>
              <a:buNone/>
              <a:defRPr>
                <a:solidFill>
                  <a:srgbClr val="888888"/>
                </a:solidFill>
              </a:defRPr>
            </a:lvl2pPr>
            <a:lvl3pPr lvl="2" algn="ctr">
              <a:spcBef>
                <a:spcPts val="1200"/>
              </a:spcBef>
              <a:spcAft>
                <a:spcPts val="0"/>
              </a:spcAft>
              <a:buClr>
                <a:srgbClr val="888888"/>
              </a:buClr>
              <a:buSzPts val="1800"/>
              <a:buNone/>
              <a:defRPr>
                <a:solidFill>
                  <a:srgbClr val="888888"/>
                </a:solidFill>
              </a:defRPr>
            </a:lvl3pPr>
            <a:lvl4pPr lvl="3" algn="ctr">
              <a:spcBef>
                <a:spcPts val="320"/>
              </a:spcBef>
              <a:spcAft>
                <a:spcPts val="0"/>
              </a:spcAft>
              <a:buClr>
                <a:srgbClr val="888888"/>
              </a:buClr>
              <a:buSzPts val="1600"/>
              <a:buNone/>
              <a:defRPr>
                <a:solidFill>
                  <a:srgbClr val="888888"/>
                </a:solidFill>
              </a:defRPr>
            </a:lvl4pPr>
            <a:lvl5pPr lvl="4" algn="ctr">
              <a:spcBef>
                <a:spcPts val="280"/>
              </a:spcBef>
              <a:spcAft>
                <a:spcPts val="0"/>
              </a:spcAft>
              <a:buClr>
                <a:srgbClr val="888888"/>
              </a:buClr>
              <a:buSzPts val="14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cxnSp>
        <p:nvCxnSpPr>
          <p:cNvPr id="39" name="Google Shape;39;p37"/>
          <p:cNvCxnSpPr/>
          <p:nvPr/>
        </p:nvCxnSpPr>
        <p:spPr>
          <a:xfrm>
            <a:off x="762000" y="3886200"/>
            <a:ext cx="320040" cy="0"/>
          </a:xfrm>
          <a:prstGeom prst="straightConnector1">
            <a:avLst/>
          </a:prstGeom>
          <a:noFill/>
          <a:ln w="19050" cap="flat" cmpd="sng">
            <a:solidFill>
              <a:schemeClr val="lt1"/>
            </a:solidFill>
            <a:prstDash val="solid"/>
            <a:round/>
            <a:headEnd type="none" w="sm" len="sm"/>
            <a:tailEnd type="none" w="sm" len="sm"/>
          </a:ln>
        </p:spPr>
      </p:cxnSp>
      <p:pic>
        <p:nvPicPr>
          <p:cNvPr id="40" name="Google Shape;40;p37"/>
          <p:cNvPicPr preferRelativeResize="0"/>
          <p:nvPr/>
        </p:nvPicPr>
        <p:blipFill rotWithShape="1">
          <a:blip r:embed="rId2">
            <a:alphaModFix/>
          </a:blip>
          <a:srcRect/>
          <a:stretch/>
        </p:blipFill>
        <p:spPr>
          <a:xfrm>
            <a:off x="228600" y="315734"/>
            <a:ext cx="2541185" cy="97566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_Cover - Full Red">
  <p:cSld name="1_Cover - Full Red">
    <p:bg>
      <p:bgPr>
        <a:solidFill>
          <a:srgbClr val="E7E7E5"/>
        </a:solidFill>
        <a:effectLst/>
      </p:bgPr>
    </p:bg>
    <p:spTree>
      <p:nvGrpSpPr>
        <p:cNvPr id="1" name="Shape 41"/>
        <p:cNvGrpSpPr/>
        <p:nvPr/>
      </p:nvGrpSpPr>
      <p:grpSpPr>
        <a:xfrm>
          <a:off x="0" y="0"/>
          <a:ext cx="0" cy="0"/>
          <a:chOff x="0" y="0"/>
          <a:chExt cx="0" cy="0"/>
        </a:xfrm>
      </p:grpSpPr>
      <p:sp>
        <p:nvSpPr>
          <p:cNvPr id="42" name="Google Shape;42;p38"/>
          <p:cNvSpPr txBox="1">
            <a:spLocks noGrp="1"/>
          </p:cNvSpPr>
          <p:nvPr>
            <p:ph type="ctrTitle"/>
          </p:nvPr>
        </p:nvSpPr>
        <p:spPr>
          <a:xfrm>
            <a:off x="685800" y="2133600"/>
            <a:ext cx="5486400" cy="16002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002F6C"/>
              </a:buClr>
              <a:buSzPts val="3200"/>
              <a:buFont typeface="Gill Sans"/>
              <a:buNone/>
              <a:defRPr sz="3200">
                <a:solidFill>
                  <a:srgbClr val="002F6C"/>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38"/>
          <p:cNvSpPr txBox="1">
            <a:spLocks noGrp="1"/>
          </p:cNvSpPr>
          <p:nvPr>
            <p:ph type="subTitle" idx="1"/>
          </p:nvPr>
        </p:nvSpPr>
        <p:spPr>
          <a:xfrm>
            <a:off x="685800" y="4114800"/>
            <a:ext cx="3429000" cy="16002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635C5B"/>
              </a:buClr>
              <a:buSzPts val="1800"/>
              <a:buNone/>
              <a:defRPr sz="1800">
                <a:solidFill>
                  <a:srgbClr val="635C5B"/>
                </a:solidFill>
              </a:defRPr>
            </a:lvl1pPr>
            <a:lvl2pPr lvl="1" algn="ctr">
              <a:spcBef>
                <a:spcPts val="1200"/>
              </a:spcBef>
              <a:spcAft>
                <a:spcPts val="0"/>
              </a:spcAft>
              <a:buClr>
                <a:srgbClr val="888888"/>
              </a:buClr>
              <a:buSzPts val="2000"/>
              <a:buNone/>
              <a:defRPr>
                <a:solidFill>
                  <a:srgbClr val="888888"/>
                </a:solidFill>
              </a:defRPr>
            </a:lvl2pPr>
            <a:lvl3pPr lvl="2" algn="ctr">
              <a:spcBef>
                <a:spcPts val="1200"/>
              </a:spcBef>
              <a:spcAft>
                <a:spcPts val="0"/>
              </a:spcAft>
              <a:buClr>
                <a:srgbClr val="888888"/>
              </a:buClr>
              <a:buSzPts val="1800"/>
              <a:buNone/>
              <a:defRPr>
                <a:solidFill>
                  <a:srgbClr val="888888"/>
                </a:solidFill>
              </a:defRPr>
            </a:lvl3pPr>
            <a:lvl4pPr lvl="3" algn="ctr">
              <a:spcBef>
                <a:spcPts val="320"/>
              </a:spcBef>
              <a:spcAft>
                <a:spcPts val="0"/>
              </a:spcAft>
              <a:buClr>
                <a:srgbClr val="888888"/>
              </a:buClr>
              <a:buSzPts val="1600"/>
              <a:buNone/>
              <a:defRPr>
                <a:solidFill>
                  <a:srgbClr val="888888"/>
                </a:solidFill>
              </a:defRPr>
            </a:lvl4pPr>
            <a:lvl5pPr lvl="4" algn="ctr">
              <a:spcBef>
                <a:spcPts val="280"/>
              </a:spcBef>
              <a:spcAft>
                <a:spcPts val="0"/>
              </a:spcAft>
              <a:buClr>
                <a:srgbClr val="888888"/>
              </a:buClr>
              <a:buSzPts val="14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cxnSp>
        <p:nvCxnSpPr>
          <p:cNvPr id="44" name="Google Shape;44;p38"/>
          <p:cNvCxnSpPr/>
          <p:nvPr/>
        </p:nvCxnSpPr>
        <p:spPr>
          <a:xfrm>
            <a:off x="762000" y="3886200"/>
            <a:ext cx="320040" cy="0"/>
          </a:xfrm>
          <a:prstGeom prst="straightConnector1">
            <a:avLst/>
          </a:prstGeom>
          <a:noFill/>
          <a:ln w="19050" cap="flat" cmpd="sng">
            <a:solidFill>
              <a:srgbClr val="002F6C"/>
            </a:solidFill>
            <a:prstDash val="solid"/>
            <a:round/>
            <a:headEnd type="none" w="sm" len="sm"/>
            <a:tailEnd type="none" w="sm" len="sm"/>
          </a:ln>
        </p:spPr>
      </p:cxnSp>
      <p:pic>
        <p:nvPicPr>
          <p:cNvPr id="45" name="Google Shape;45;p38"/>
          <p:cNvPicPr preferRelativeResize="0"/>
          <p:nvPr/>
        </p:nvPicPr>
        <p:blipFill rotWithShape="1">
          <a:blip r:embed="rId2">
            <a:alphaModFix/>
          </a:blip>
          <a:srcRect/>
          <a:stretch/>
        </p:blipFill>
        <p:spPr>
          <a:xfrm>
            <a:off x="228600" y="315734"/>
            <a:ext cx="2541185" cy="975668"/>
          </a:xfrm>
          <a:prstGeom prst="rect">
            <a:avLst/>
          </a:prstGeom>
          <a:noFill/>
          <a:ln>
            <a:noFill/>
          </a:ln>
        </p:spPr>
      </p:pic>
      <p:cxnSp>
        <p:nvCxnSpPr>
          <p:cNvPr id="46" name="Google Shape;46;p38"/>
          <p:cNvCxnSpPr/>
          <p:nvPr/>
        </p:nvCxnSpPr>
        <p:spPr>
          <a:xfrm>
            <a:off x="152400" y="1524000"/>
            <a:ext cx="8839200" cy="0"/>
          </a:xfrm>
          <a:prstGeom prst="straightConnector1">
            <a:avLst/>
          </a:prstGeom>
          <a:noFill/>
          <a:ln w="9525" cap="flat" cmpd="sng">
            <a:solidFill>
              <a:srgbClr val="CFCDC9"/>
            </a:solidFill>
            <a:prstDash val="solid"/>
            <a:round/>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ivider - Full Red" type="titleOnly">
  <p:cSld name="TITLE_ONLY">
    <p:bg>
      <p:bgPr>
        <a:solidFill>
          <a:srgbClr val="E7E7E5"/>
        </a:solidFill>
        <a:effectLst/>
      </p:bgPr>
    </p:bg>
    <p:spTree>
      <p:nvGrpSpPr>
        <p:cNvPr id="1" name="Shape 47"/>
        <p:cNvGrpSpPr/>
        <p:nvPr/>
      </p:nvGrpSpPr>
      <p:grpSpPr>
        <a:xfrm>
          <a:off x="0" y="0"/>
          <a:ext cx="0" cy="0"/>
          <a:chOff x="0" y="0"/>
          <a:chExt cx="0" cy="0"/>
        </a:xfrm>
      </p:grpSpPr>
      <p:sp>
        <p:nvSpPr>
          <p:cNvPr id="48" name="Google Shape;48;p39"/>
          <p:cNvSpPr/>
          <p:nvPr/>
        </p:nvSpPr>
        <p:spPr>
          <a:xfrm>
            <a:off x="152400" y="152399"/>
            <a:ext cx="8839200" cy="6096001"/>
          </a:xfrm>
          <a:prstGeom prst="rect">
            <a:avLst/>
          </a:prstGeom>
          <a:solidFill>
            <a:srgbClr val="BA0C2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49" name="Google Shape;49;p39"/>
          <p:cNvSpPr txBox="1">
            <a:spLocks noGrp="1"/>
          </p:cNvSpPr>
          <p:nvPr>
            <p:ph type="title"/>
          </p:nvPr>
        </p:nvSpPr>
        <p:spPr>
          <a:xfrm>
            <a:off x="1143000" y="827782"/>
            <a:ext cx="5486400" cy="1077218"/>
          </a:xfrm>
          <a:prstGeom prst="rect">
            <a:avLst/>
          </a:prstGeom>
          <a:noFill/>
          <a:ln>
            <a:noFill/>
          </a:ln>
        </p:spPr>
        <p:txBody>
          <a:bodyPr spcFirstLastPara="1" wrap="square" lIns="91425" tIns="45700" rIns="91425" bIns="45700" anchor="t" anchorCtr="0">
            <a:spAutoFit/>
          </a:bodyPr>
          <a:lstStyle>
            <a:lvl1pPr lvl="0" algn="l">
              <a:spcBef>
                <a:spcPts val="0"/>
              </a:spcBef>
              <a:spcAft>
                <a:spcPts val="0"/>
              </a:spcAft>
              <a:buClr>
                <a:srgbClr val="FFFFFF"/>
              </a:buClr>
              <a:buSzPts val="3200"/>
              <a:buFont typeface="Gill Sans"/>
              <a:buNone/>
              <a:defRPr sz="32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50" name="Google Shape;50;p39"/>
          <p:cNvCxnSpPr/>
          <p:nvPr/>
        </p:nvCxnSpPr>
        <p:spPr>
          <a:xfrm>
            <a:off x="746760" y="990600"/>
            <a:ext cx="320040" cy="0"/>
          </a:xfrm>
          <a:prstGeom prst="straightConnector1">
            <a:avLst/>
          </a:prstGeom>
          <a:noFill/>
          <a:ln w="19050" cap="flat" cmpd="sng">
            <a:solidFill>
              <a:srgbClr val="FFFFFF"/>
            </a:solidFill>
            <a:prstDash val="solid"/>
            <a:round/>
            <a:headEnd type="none" w="sm" len="sm"/>
            <a:tailEnd type="none" w="sm" len="sm"/>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Divider - Full Red">
  <p:cSld name="1_Divider - Full Red">
    <p:bg>
      <p:bgPr>
        <a:solidFill>
          <a:srgbClr val="E7E7E5"/>
        </a:solidFill>
        <a:effectLst/>
      </p:bgPr>
    </p:bg>
    <p:spTree>
      <p:nvGrpSpPr>
        <p:cNvPr id="1" name="Shape 51"/>
        <p:cNvGrpSpPr/>
        <p:nvPr/>
      </p:nvGrpSpPr>
      <p:grpSpPr>
        <a:xfrm>
          <a:off x="0" y="0"/>
          <a:ext cx="0" cy="0"/>
          <a:chOff x="0" y="0"/>
          <a:chExt cx="0" cy="0"/>
        </a:xfrm>
      </p:grpSpPr>
      <p:sp>
        <p:nvSpPr>
          <p:cNvPr id="52" name="Google Shape;52;p40"/>
          <p:cNvSpPr txBox="1">
            <a:spLocks noGrp="1"/>
          </p:cNvSpPr>
          <p:nvPr>
            <p:ph type="title"/>
          </p:nvPr>
        </p:nvSpPr>
        <p:spPr>
          <a:xfrm>
            <a:off x="1143000" y="827782"/>
            <a:ext cx="5486400" cy="1077218"/>
          </a:xfrm>
          <a:prstGeom prst="rect">
            <a:avLst/>
          </a:prstGeom>
          <a:noFill/>
          <a:ln>
            <a:noFill/>
          </a:ln>
        </p:spPr>
        <p:txBody>
          <a:bodyPr spcFirstLastPara="1" wrap="square" lIns="91425" tIns="45700" rIns="91425" bIns="45700" anchor="t" anchorCtr="0">
            <a:spAutoFit/>
          </a:bodyPr>
          <a:lstStyle>
            <a:lvl1pPr lvl="0" algn="l">
              <a:spcBef>
                <a:spcPts val="0"/>
              </a:spcBef>
              <a:spcAft>
                <a:spcPts val="0"/>
              </a:spcAft>
              <a:buClr>
                <a:srgbClr val="BA0C2F"/>
              </a:buClr>
              <a:buSzPts val="3200"/>
              <a:buFont typeface="Gill Sans"/>
              <a:buNone/>
              <a:defRPr sz="3200">
                <a:solidFill>
                  <a:srgbClr val="BA0C2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53" name="Google Shape;53;p40"/>
          <p:cNvCxnSpPr/>
          <p:nvPr/>
        </p:nvCxnSpPr>
        <p:spPr>
          <a:xfrm>
            <a:off x="746760" y="990600"/>
            <a:ext cx="320040" cy="0"/>
          </a:xfrm>
          <a:prstGeom prst="straightConnector1">
            <a:avLst/>
          </a:prstGeom>
          <a:noFill/>
          <a:ln w="19050" cap="flat" cmpd="sng">
            <a:solidFill>
              <a:srgbClr val="BA0C2F"/>
            </a:solidFill>
            <a:prstDash val="solid"/>
            <a:round/>
            <a:headEnd type="none" w="sm" len="sm"/>
            <a:tailEnd type="none" w="sm" len="sm"/>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Red/Gray 1 Content">
  <p:cSld name="Red/Gray 1 Content">
    <p:bg>
      <p:bgPr>
        <a:solidFill>
          <a:srgbClr val="E7E7E5"/>
        </a:solidFill>
        <a:effectLst/>
      </p:bgPr>
    </p:bg>
    <p:spTree>
      <p:nvGrpSpPr>
        <p:cNvPr id="1" name="Shape 54"/>
        <p:cNvGrpSpPr/>
        <p:nvPr/>
      </p:nvGrpSpPr>
      <p:grpSpPr>
        <a:xfrm>
          <a:off x="0" y="0"/>
          <a:ext cx="0" cy="0"/>
          <a:chOff x="0" y="0"/>
          <a:chExt cx="0" cy="0"/>
        </a:xfrm>
      </p:grpSpPr>
      <p:sp>
        <p:nvSpPr>
          <p:cNvPr id="55" name="Google Shape;55;p41"/>
          <p:cNvSpPr/>
          <p:nvPr/>
        </p:nvSpPr>
        <p:spPr>
          <a:xfrm>
            <a:off x="152400" y="152399"/>
            <a:ext cx="8839200" cy="6096001"/>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56" name="Google Shape;56;p41"/>
          <p:cNvSpPr txBox="1">
            <a:spLocks noGrp="1"/>
          </p:cNvSpPr>
          <p:nvPr>
            <p:ph type="body" idx="1"/>
          </p:nvPr>
        </p:nvSpPr>
        <p:spPr>
          <a:xfrm>
            <a:off x="685800" y="1600200"/>
            <a:ext cx="7772400" cy="4495800"/>
          </a:xfrm>
          <a:prstGeom prst="rect">
            <a:avLst/>
          </a:prstGeom>
          <a:noFill/>
          <a:ln>
            <a:noFill/>
          </a:ln>
        </p:spPr>
        <p:txBody>
          <a:bodyPr spcFirstLastPara="1" wrap="square" lIns="91425" tIns="45700" rIns="91425" bIns="45700" anchor="t" anchorCtr="0">
            <a:normAutofit/>
          </a:bodyPr>
          <a:lstStyle>
            <a:lvl1pPr marL="457200" lvl="0" indent="-342900" algn="l">
              <a:spcBef>
                <a:spcPts val="0"/>
              </a:spcBef>
              <a:spcAft>
                <a:spcPts val="0"/>
              </a:spcAft>
              <a:buClr>
                <a:srgbClr val="635C5B"/>
              </a:buClr>
              <a:buSzPts val="1800"/>
              <a:buChar char="•"/>
              <a:defRPr/>
            </a:lvl1pPr>
            <a:lvl2pPr marL="914400" lvl="1" indent="-342900" algn="l">
              <a:spcBef>
                <a:spcPts val="1200"/>
              </a:spcBef>
              <a:spcAft>
                <a:spcPts val="0"/>
              </a:spcAft>
              <a:buClr>
                <a:srgbClr val="635C5B"/>
              </a:buClr>
              <a:buSzPts val="1800"/>
              <a:buChar char="–"/>
              <a:defRPr/>
            </a:lvl2pPr>
            <a:lvl3pPr marL="1371600" lvl="2" indent="-342900" algn="l">
              <a:spcBef>
                <a:spcPts val="1200"/>
              </a:spcBef>
              <a:spcAft>
                <a:spcPts val="0"/>
              </a:spcAft>
              <a:buClr>
                <a:srgbClr val="6C6463"/>
              </a:buClr>
              <a:buSzPts val="1800"/>
              <a:buChar char="•"/>
              <a:defRPr/>
            </a:lvl3pPr>
            <a:lvl4pPr marL="1828800" lvl="3" indent="-342900" algn="l">
              <a:spcBef>
                <a:spcPts val="360"/>
              </a:spcBef>
              <a:spcAft>
                <a:spcPts val="0"/>
              </a:spcAft>
              <a:buClr>
                <a:srgbClr val="6C6463"/>
              </a:buClr>
              <a:buSzPts val="1800"/>
              <a:buChar char="–"/>
              <a:defRPr/>
            </a:lvl4pPr>
            <a:lvl5pPr marL="2286000" lvl="4" indent="-342900" algn="l">
              <a:spcBef>
                <a:spcPts val="360"/>
              </a:spcBef>
              <a:spcAft>
                <a:spcPts val="0"/>
              </a:spcAft>
              <a:buClr>
                <a:srgbClr val="6C6463"/>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7" name="Google Shape;57;p41"/>
          <p:cNvSpPr txBox="1">
            <a:spLocks noGrp="1"/>
          </p:cNvSpPr>
          <p:nvPr>
            <p:ph type="title"/>
          </p:nvPr>
        </p:nvSpPr>
        <p:spPr>
          <a:xfrm>
            <a:off x="686104" y="891469"/>
            <a:ext cx="7772400" cy="480131"/>
          </a:xfrm>
          <a:prstGeom prst="rect">
            <a:avLst/>
          </a:prstGeom>
          <a:noFill/>
          <a:ln>
            <a:noFill/>
          </a:ln>
        </p:spPr>
        <p:txBody>
          <a:bodyPr spcFirstLastPara="1" wrap="square" lIns="91425" tIns="45700" rIns="91425" bIns="45700" anchor="b" anchorCtr="0">
            <a:spAutoFit/>
          </a:bodyPr>
          <a:lstStyle>
            <a:lvl1pPr lvl="0" algn="l">
              <a:lnSpc>
                <a:spcPct val="90000"/>
              </a:lnSpc>
              <a:spcBef>
                <a:spcPts val="0"/>
              </a:spcBef>
              <a:spcAft>
                <a:spcPts val="0"/>
              </a:spcAft>
              <a:buClr>
                <a:srgbClr val="BA0C2F"/>
              </a:buClr>
              <a:buSzPts val="2800"/>
              <a:buFont typeface="Gill Sans"/>
              <a:buNone/>
              <a:defRPr>
                <a:solidFill>
                  <a:srgbClr val="BA0C2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7E7E5"/>
        </a:solidFill>
        <a:effectLst/>
      </p:bgPr>
    </p:bg>
    <p:spTree>
      <p:nvGrpSpPr>
        <p:cNvPr id="1" name="Shape 9"/>
        <p:cNvGrpSpPr/>
        <p:nvPr/>
      </p:nvGrpSpPr>
      <p:grpSpPr>
        <a:xfrm>
          <a:off x="0" y="0"/>
          <a:ext cx="0" cy="0"/>
          <a:chOff x="0" y="0"/>
          <a:chExt cx="0" cy="0"/>
        </a:xfrm>
      </p:grpSpPr>
      <p:sp>
        <p:nvSpPr>
          <p:cNvPr id="10" name="Google Shape;10;p32"/>
          <p:cNvSpPr/>
          <p:nvPr/>
        </p:nvSpPr>
        <p:spPr>
          <a:xfrm>
            <a:off x="152400" y="152400"/>
            <a:ext cx="8839200" cy="6096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Gill Sans"/>
              <a:ea typeface="Gill Sans"/>
              <a:cs typeface="Gill Sans"/>
              <a:sym typeface="Gill Sans"/>
            </a:endParaRPr>
          </a:p>
        </p:txBody>
      </p:sp>
      <p:sp>
        <p:nvSpPr>
          <p:cNvPr id="11" name="Google Shape;11;p32"/>
          <p:cNvSpPr txBox="1">
            <a:spLocks noGrp="1"/>
          </p:cNvSpPr>
          <p:nvPr>
            <p:ph type="title"/>
          </p:nvPr>
        </p:nvSpPr>
        <p:spPr>
          <a:xfrm>
            <a:off x="686104" y="457200"/>
            <a:ext cx="7772400" cy="914400"/>
          </a:xfrm>
          <a:prstGeom prst="rect">
            <a:avLst/>
          </a:prstGeom>
          <a:noFill/>
          <a:ln>
            <a:noFill/>
          </a:ln>
        </p:spPr>
        <p:txBody>
          <a:bodyPr spcFirstLastPara="1" wrap="square" lIns="91425" tIns="45700" rIns="91425" bIns="45700" anchor="b" anchorCtr="0">
            <a:normAutofit/>
          </a:bodyPr>
          <a:lstStyle>
            <a:lvl1pPr marR="0" lvl="0" algn="l" rtl="0">
              <a:spcBef>
                <a:spcPts val="0"/>
              </a:spcBef>
              <a:spcAft>
                <a:spcPts val="0"/>
              </a:spcAft>
              <a:buClr>
                <a:srgbClr val="BA0C2F"/>
              </a:buClr>
              <a:buSzPts val="2800"/>
              <a:buFont typeface="Gill Sans"/>
              <a:buNone/>
              <a:defRPr sz="2800" b="0" i="0" u="none" strike="noStrike" cap="none">
                <a:solidFill>
                  <a:srgbClr val="BA0C2F"/>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32"/>
          <p:cNvSpPr txBox="1">
            <a:spLocks noGrp="1"/>
          </p:cNvSpPr>
          <p:nvPr>
            <p:ph type="body" idx="1"/>
          </p:nvPr>
        </p:nvSpPr>
        <p:spPr>
          <a:xfrm>
            <a:off x="685800" y="1600200"/>
            <a:ext cx="7772400" cy="4114800"/>
          </a:xfrm>
          <a:prstGeom prst="rect">
            <a:avLst/>
          </a:prstGeom>
          <a:noFill/>
          <a:ln>
            <a:noFill/>
          </a:ln>
        </p:spPr>
        <p:txBody>
          <a:bodyPr spcFirstLastPara="1" wrap="square" lIns="91425" tIns="45700" rIns="91425" bIns="45700" anchor="t" anchorCtr="0">
            <a:normAutofit/>
          </a:bodyPr>
          <a:lstStyle>
            <a:lvl1pPr marL="457200" marR="0" lvl="0" indent="-355600" algn="l" rtl="0">
              <a:spcBef>
                <a:spcPts val="0"/>
              </a:spcBef>
              <a:spcAft>
                <a:spcPts val="0"/>
              </a:spcAft>
              <a:buClr>
                <a:srgbClr val="635C5B"/>
              </a:buClr>
              <a:buSzPts val="2000"/>
              <a:buFont typeface="Arial"/>
              <a:buChar char="•"/>
              <a:defRPr sz="2000" b="0" i="0" u="none" strike="noStrike" cap="none">
                <a:solidFill>
                  <a:srgbClr val="635C5B"/>
                </a:solidFill>
                <a:latin typeface="Gill Sans"/>
                <a:ea typeface="Gill Sans"/>
                <a:cs typeface="Gill Sans"/>
                <a:sym typeface="Gill Sans"/>
              </a:defRPr>
            </a:lvl1pPr>
            <a:lvl2pPr marL="914400" marR="0" lvl="1" indent="-355600" algn="l" rtl="0">
              <a:spcBef>
                <a:spcPts val="1200"/>
              </a:spcBef>
              <a:spcAft>
                <a:spcPts val="0"/>
              </a:spcAft>
              <a:buClr>
                <a:srgbClr val="635C5B"/>
              </a:buClr>
              <a:buSzPts val="2000"/>
              <a:buFont typeface="Arial"/>
              <a:buChar char="–"/>
              <a:defRPr sz="2000" b="0" i="0" u="none" strike="noStrike" cap="none">
                <a:solidFill>
                  <a:srgbClr val="635C5B"/>
                </a:solidFill>
                <a:latin typeface="Gill Sans"/>
                <a:ea typeface="Gill Sans"/>
                <a:cs typeface="Gill Sans"/>
                <a:sym typeface="Gill Sans"/>
              </a:defRPr>
            </a:lvl2pPr>
            <a:lvl3pPr marL="1371600" marR="0" lvl="2" indent="-342900" algn="l" rtl="0">
              <a:spcBef>
                <a:spcPts val="1200"/>
              </a:spcBef>
              <a:spcAft>
                <a:spcPts val="0"/>
              </a:spcAft>
              <a:buClr>
                <a:srgbClr val="6C6463"/>
              </a:buClr>
              <a:buSzPts val="1800"/>
              <a:buFont typeface="Arial"/>
              <a:buChar char="•"/>
              <a:defRPr sz="1800" b="0" i="0" u="none" strike="noStrike" cap="none">
                <a:solidFill>
                  <a:srgbClr val="6C6463"/>
                </a:solidFill>
                <a:latin typeface="Gill Sans"/>
                <a:ea typeface="Gill Sans"/>
                <a:cs typeface="Gill Sans"/>
                <a:sym typeface="Gill Sans"/>
              </a:defRPr>
            </a:lvl3pPr>
            <a:lvl4pPr marL="1828800" marR="0" lvl="3" indent="-330200" algn="l" rtl="0">
              <a:spcBef>
                <a:spcPts val="320"/>
              </a:spcBef>
              <a:spcAft>
                <a:spcPts val="0"/>
              </a:spcAft>
              <a:buClr>
                <a:srgbClr val="6C6463"/>
              </a:buClr>
              <a:buSzPts val="1600"/>
              <a:buFont typeface="Arial"/>
              <a:buChar char="–"/>
              <a:defRPr sz="1600" b="0" i="0" u="none" strike="noStrike" cap="none">
                <a:solidFill>
                  <a:srgbClr val="6C6463"/>
                </a:solidFill>
                <a:latin typeface="Gill Sans"/>
                <a:ea typeface="Gill Sans"/>
                <a:cs typeface="Gill Sans"/>
                <a:sym typeface="Gill Sans"/>
              </a:defRPr>
            </a:lvl4pPr>
            <a:lvl5pPr marL="2286000" marR="0" lvl="4" indent="-317500" algn="l" rtl="0">
              <a:spcBef>
                <a:spcPts val="280"/>
              </a:spcBef>
              <a:spcAft>
                <a:spcPts val="0"/>
              </a:spcAft>
              <a:buClr>
                <a:srgbClr val="6C6463"/>
              </a:buClr>
              <a:buSzPts val="1400"/>
              <a:buFont typeface="Arial"/>
              <a:buChar char="»"/>
              <a:defRPr sz="1400" b="0" i="0" u="none" strike="noStrike" cap="none">
                <a:solidFill>
                  <a:srgbClr val="6C6463"/>
                </a:solidFill>
                <a:latin typeface="Gill Sans"/>
                <a:ea typeface="Gill Sans"/>
                <a:cs typeface="Gill Sans"/>
                <a:sym typeface="Gill San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Gill Sans"/>
                <a:ea typeface="Gill Sans"/>
                <a:cs typeface="Gill Sans"/>
                <a:sym typeface="Gill Sans"/>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Gill Sans"/>
                <a:ea typeface="Gill Sans"/>
                <a:cs typeface="Gill Sans"/>
                <a:sym typeface="Gill Sans"/>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Gill Sans"/>
                <a:ea typeface="Gill Sans"/>
                <a:cs typeface="Gill Sans"/>
                <a:sym typeface="Gill Sans"/>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Gill Sans"/>
                <a:ea typeface="Gill Sans"/>
                <a:cs typeface="Gill Sans"/>
                <a:sym typeface="Gill Sans"/>
              </a:defRPr>
            </a:lvl9pPr>
          </a:lstStyle>
          <a:p>
            <a:endParaRPr/>
          </a:p>
        </p:txBody>
      </p:sp>
      <p:sp>
        <p:nvSpPr>
          <p:cNvPr id="13" name="Google Shape;13;p32"/>
          <p:cNvSpPr/>
          <p:nvPr/>
        </p:nvSpPr>
        <p:spPr>
          <a:xfrm>
            <a:off x="0" y="0"/>
            <a:ext cx="9144000" cy="6858000"/>
          </a:xfrm>
          <a:prstGeom prst="frame">
            <a:avLst>
              <a:gd name="adj1" fmla="val 2222"/>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Gill Sans"/>
              <a:ea typeface="Gill Sans"/>
              <a:cs typeface="Gill Sans"/>
              <a:sym typeface="Gill Sans"/>
            </a:endParaRPr>
          </a:p>
        </p:txBody>
      </p:sp>
      <p:sp>
        <p:nvSpPr>
          <p:cNvPr id="14" name="Google Shape;14;p32"/>
          <p:cNvSpPr txBox="1"/>
          <p:nvPr/>
        </p:nvSpPr>
        <p:spPr>
          <a:xfrm>
            <a:off x="419100" y="6309212"/>
            <a:ext cx="4610100" cy="338554"/>
          </a:xfrm>
          <a:prstGeom prst="rect">
            <a:avLst/>
          </a:prstGeom>
          <a:noFill/>
          <a:ln>
            <a:noFill/>
          </a:ln>
        </p:spPr>
        <p:txBody>
          <a:bodyPr spcFirstLastPara="1" wrap="square" lIns="0" tIns="45700" rIns="91425" bIns="45700" anchor="ctr" anchorCtr="0">
            <a:spAutoFit/>
          </a:bodyPr>
          <a:lstStyle/>
          <a:p>
            <a:pPr marL="0" marR="0" lvl="0" indent="0" algn="l" rtl="0">
              <a:spcBef>
                <a:spcPts val="0"/>
              </a:spcBef>
              <a:spcAft>
                <a:spcPts val="0"/>
              </a:spcAft>
              <a:buNone/>
            </a:pPr>
            <a:r>
              <a:rPr lang="fr-FR" sz="1600" b="1" i="0" u="none" strike="noStrike" cap="none">
                <a:solidFill>
                  <a:srgbClr val="002F6C"/>
                </a:solidFill>
                <a:latin typeface="Gill Sans"/>
                <a:ea typeface="Gill Sans"/>
                <a:cs typeface="Gill Sans"/>
                <a:sym typeface="Gill Sans"/>
              </a:rPr>
              <a:t>USAID Global Health Supply Chain Program </a:t>
            </a:r>
            <a:endParaRPr sz="1600" b="1" i="0" u="none" strike="noStrike" cap="none">
              <a:solidFill>
                <a:srgbClr val="BA0C2F"/>
              </a:solidFill>
              <a:latin typeface="Gill Sans"/>
              <a:ea typeface="Gill Sans"/>
              <a:cs typeface="Gill Sans"/>
              <a:sym typeface="Gill Sans"/>
            </a:endParaRPr>
          </a:p>
        </p:txBody>
      </p:sp>
      <p:cxnSp>
        <p:nvCxnSpPr>
          <p:cNvPr id="15" name="Google Shape;15;p32"/>
          <p:cNvCxnSpPr/>
          <p:nvPr/>
        </p:nvCxnSpPr>
        <p:spPr>
          <a:xfrm>
            <a:off x="152400" y="6248400"/>
            <a:ext cx="8839200" cy="0"/>
          </a:xfrm>
          <a:prstGeom prst="straightConnector1">
            <a:avLst/>
          </a:prstGeom>
          <a:noFill/>
          <a:ln w="9525" cap="flat" cmpd="sng">
            <a:solidFill>
              <a:srgbClr val="BA0C2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sp>
        <p:nvSpPr>
          <p:cNvPr id="447" name="Google Shape;447;p1"/>
          <p:cNvSpPr txBox="1">
            <a:spLocks noGrp="1"/>
          </p:cNvSpPr>
          <p:nvPr>
            <p:ph type="ctrTitle"/>
          </p:nvPr>
        </p:nvSpPr>
        <p:spPr>
          <a:xfrm>
            <a:off x="685800" y="1689463"/>
            <a:ext cx="8118566" cy="2272937"/>
          </a:xfrm>
          <a:prstGeom prst="rect">
            <a:avLst/>
          </a:prstGeom>
          <a:noFill/>
          <a:ln>
            <a:noFill/>
          </a:ln>
        </p:spPr>
        <p:txBody>
          <a:bodyPr spcFirstLastPara="1" wrap="square" lIns="91425" tIns="45700" rIns="91425" bIns="45700" anchor="b" anchorCtr="0">
            <a:normAutofit fontScale="90000"/>
          </a:bodyPr>
          <a:lstStyle/>
          <a:p>
            <a:pPr marL="0" lvl="0" indent="0" rtl="0">
              <a:spcBef>
                <a:spcPts val="0"/>
              </a:spcBef>
              <a:spcAft>
                <a:spcPts val="0"/>
              </a:spcAft>
              <a:buClr>
                <a:srgbClr val="BA0C2F"/>
              </a:buClr>
              <a:buSzPts val="4800"/>
              <a:buFont typeface="Gill Sans"/>
              <a:buNone/>
            </a:pPr>
            <a:r>
              <a:rPr lang="fr-FR" sz="4800" dirty="0"/>
              <a:t>Mission de développement du cadre d’interopérabilité des logiciels du SNIS avec DHIS2</a:t>
            </a:r>
            <a:endParaRPr sz="4800" dirty="0"/>
          </a:p>
        </p:txBody>
      </p:sp>
      <p:sp>
        <p:nvSpPr>
          <p:cNvPr id="2" name="Subtitle 1">
            <a:extLst>
              <a:ext uri="{FF2B5EF4-FFF2-40B4-BE49-F238E27FC236}">
                <a16:creationId xmlns:a16="http://schemas.microsoft.com/office/drawing/2014/main" id="{DA25512E-0B87-4EEE-812A-DACE0C02036E}"/>
              </a:ext>
            </a:extLst>
          </p:cNvPr>
          <p:cNvSpPr>
            <a:spLocks noGrp="1"/>
          </p:cNvSpPr>
          <p:nvPr>
            <p:ph type="subTitle" idx="1"/>
          </p:nvPr>
        </p:nvSpPr>
        <p:spPr/>
        <p:txBody>
          <a:bodyPr/>
          <a:lstStyle/>
          <a:p>
            <a:r>
              <a:rPr lang="en-US" dirty="0"/>
              <a:t>Gerard Bisama</a:t>
            </a:r>
          </a:p>
          <a:p>
            <a:r>
              <a:rPr lang="en-US" dirty="0"/>
              <a:t>Guinee du 2-17 Sept. 2019</a:t>
            </a:r>
          </a:p>
          <a:p>
            <a:r>
              <a:rPr lang="en-US" dirty="0"/>
              <a:t>Out Brief</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p2"/>
          <p:cNvSpPr txBox="1">
            <a:spLocks noGrp="1"/>
          </p:cNvSpPr>
          <p:nvPr>
            <p:ph type="title"/>
          </p:nvPr>
        </p:nvSpPr>
        <p:spPr>
          <a:xfrm>
            <a:off x="152400" y="80760"/>
            <a:ext cx="8839200" cy="556370"/>
          </a:xfrm>
          <a:prstGeom prst="rect">
            <a:avLst/>
          </a:prstGeom>
          <a:noFill/>
          <a:ln>
            <a:noFill/>
          </a:ln>
        </p:spPr>
        <p:txBody>
          <a:bodyPr spcFirstLastPara="1" wrap="square" lIns="91425" tIns="45700" rIns="91425" bIns="45700" anchor="b" anchorCtr="0">
            <a:noAutofit/>
          </a:bodyPr>
          <a:lstStyle/>
          <a:p>
            <a:r>
              <a:rPr lang="fr-FR" dirty="0"/>
              <a:t>Architecture d’interopérabilité</a:t>
            </a:r>
            <a:endParaRPr lang="en-US" dirty="0"/>
          </a:p>
        </p:txBody>
      </p:sp>
      <p:sp>
        <p:nvSpPr>
          <p:cNvPr id="453" name="Google Shape;453;p2"/>
          <p:cNvSpPr txBox="1">
            <a:spLocks noGrp="1"/>
          </p:cNvSpPr>
          <p:nvPr>
            <p:ph type="body" idx="1"/>
          </p:nvPr>
        </p:nvSpPr>
        <p:spPr>
          <a:xfrm>
            <a:off x="152400" y="838200"/>
            <a:ext cx="8839200" cy="5334000"/>
          </a:xfrm>
          <a:prstGeom prst="rect">
            <a:avLst/>
          </a:prstGeom>
          <a:noFill/>
          <a:ln>
            <a:noFill/>
          </a:ln>
        </p:spPr>
        <p:txBody>
          <a:bodyPr spcFirstLastPara="1" wrap="square" lIns="91425" tIns="45700" rIns="91425" bIns="45700" anchor="t" anchorCtr="0">
            <a:normAutofit/>
          </a:bodyPr>
          <a:lstStyle/>
          <a:p>
            <a:pPr marL="609600" lvl="1" indent="-457200" algn="just">
              <a:lnSpc>
                <a:spcPct val="90000"/>
              </a:lnSpc>
              <a:spcBef>
                <a:spcPts val="600"/>
              </a:spcBef>
              <a:buSzPts val="2400"/>
              <a:buFont typeface="Wingdings" panose="05000000000000000000" pitchFamily="2" charset="2"/>
              <a:buChar char="§"/>
            </a:pPr>
            <a:endParaRPr sz="2600" dirty="0">
              <a:solidFill>
                <a:schemeClr val="dk1"/>
              </a:solidFill>
            </a:endParaRPr>
          </a:p>
        </p:txBody>
      </p:sp>
      <p:pic>
        <p:nvPicPr>
          <p:cNvPr id="3" name="Picture 2">
            <a:extLst>
              <a:ext uri="{FF2B5EF4-FFF2-40B4-BE49-F238E27FC236}">
                <a16:creationId xmlns:a16="http://schemas.microsoft.com/office/drawing/2014/main" id="{5A3C1947-05F4-4618-B3E7-05FF66670B87}"/>
              </a:ext>
            </a:extLst>
          </p:cNvPr>
          <p:cNvPicPr>
            <a:picLocks noChangeAspect="1"/>
          </p:cNvPicPr>
          <p:nvPr/>
        </p:nvPicPr>
        <p:blipFill rotWithShape="1">
          <a:blip r:embed="rId3"/>
          <a:srcRect r="4138" b="5623"/>
          <a:stretch/>
        </p:blipFill>
        <p:spPr>
          <a:xfrm>
            <a:off x="152400" y="685800"/>
            <a:ext cx="8912562" cy="5578366"/>
          </a:xfrm>
          <a:prstGeom prst="rect">
            <a:avLst/>
          </a:prstGeom>
        </p:spPr>
      </p:pic>
    </p:spTree>
    <p:extLst>
      <p:ext uri="{BB962C8B-B14F-4D97-AF65-F5344CB8AC3E}">
        <p14:creationId xmlns:p14="http://schemas.microsoft.com/office/powerpoint/2010/main" val="4027167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p2"/>
          <p:cNvSpPr txBox="1">
            <a:spLocks noGrp="1"/>
          </p:cNvSpPr>
          <p:nvPr>
            <p:ph type="title"/>
          </p:nvPr>
        </p:nvSpPr>
        <p:spPr>
          <a:xfrm>
            <a:off x="152400" y="215462"/>
            <a:ext cx="8839200" cy="556370"/>
          </a:xfrm>
          <a:prstGeom prst="rect">
            <a:avLst/>
          </a:prstGeom>
          <a:noFill/>
          <a:ln>
            <a:noFill/>
          </a:ln>
        </p:spPr>
        <p:txBody>
          <a:bodyPr spcFirstLastPara="1" wrap="square" lIns="91425" tIns="45700" rIns="91425" bIns="45700" anchor="b" anchorCtr="0">
            <a:noAutofit/>
          </a:bodyPr>
          <a:lstStyle/>
          <a:p>
            <a:r>
              <a:rPr lang="fr-FR" dirty="0"/>
              <a:t>Architecture technique</a:t>
            </a:r>
            <a:endParaRPr lang="en-US" dirty="0"/>
          </a:p>
        </p:txBody>
      </p:sp>
      <p:sp>
        <p:nvSpPr>
          <p:cNvPr id="453" name="Google Shape;453;p2"/>
          <p:cNvSpPr txBox="1">
            <a:spLocks noGrp="1"/>
          </p:cNvSpPr>
          <p:nvPr>
            <p:ph type="body" idx="1"/>
          </p:nvPr>
        </p:nvSpPr>
        <p:spPr>
          <a:xfrm>
            <a:off x="152400" y="838200"/>
            <a:ext cx="8839200" cy="5334000"/>
          </a:xfrm>
          <a:prstGeom prst="rect">
            <a:avLst/>
          </a:prstGeom>
          <a:noFill/>
          <a:ln>
            <a:noFill/>
          </a:ln>
        </p:spPr>
        <p:txBody>
          <a:bodyPr spcFirstLastPara="1" wrap="square" lIns="91425" tIns="45700" rIns="91425" bIns="45700" anchor="t" anchorCtr="0">
            <a:normAutofit/>
          </a:bodyPr>
          <a:lstStyle/>
          <a:p>
            <a:pPr marL="152400" lvl="1" indent="0" algn="just">
              <a:lnSpc>
                <a:spcPct val="90000"/>
              </a:lnSpc>
              <a:spcBef>
                <a:spcPts val="600"/>
              </a:spcBef>
              <a:buSzPts val="2400"/>
              <a:buNone/>
            </a:pPr>
            <a:endParaRPr sz="2600" dirty="0">
              <a:solidFill>
                <a:schemeClr val="dk1"/>
              </a:solidFill>
            </a:endParaRPr>
          </a:p>
        </p:txBody>
      </p:sp>
      <p:pic>
        <p:nvPicPr>
          <p:cNvPr id="3" name="Picture 2">
            <a:extLst>
              <a:ext uri="{FF2B5EF4-FFF2-40B4-BE49-F238E27FC236}">
                <a16:creationId xmlns:a16="http://schemas.microsoft.com/office/drawing/2014/main" id="{7F99AF93-80E1-4209-8099-2128E79897B1}"/>
              </a:ext>
            </a:extLst>
          </p:cNvPr>
          <p:cNvPicPr>
            <a:picLocks noChangeAspect="1"/>
          </p:cNvPicPr>
          <p:nvPr/>
        </p:nvPicPr>
        <p:blipFill>
          <a:blip r:embed="rId3"/>
          <a:stretch>
            <a:fillRect/>
          </a:stretch>
        </p:blipFill>
        <p:spPr>
          <a:xfrm>
            <a:off x="596346" y="838200"/>
            <a:ext cx="7911550" cy="5413513"/>
          </a:xfrm>
          <a:prstGeom prst="rect">
            <a:avLst/>
          </a:prstGeom>
        </p:spPr>
      </p:pic>
    </p:spTree>
    <p:extLst>
      <p:ext uri="{BB962C8B-B14F-4D97-AF65-F5344CB8AC3E}">
        <p14:creationId xmlns:p14="http://schemas.microsoft.com/office/powerpoint/2010/main" val="4030830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p2"/>
          <p:cNvSpPr txBox="1">
            <a:spLocks noGrp="1"/>
          </p:cNvSpPr>
          <p:nvPr>
            <p:ph type="title"/>
          </p:nvPr>
        </p:nvSpPr>
        <p:spPr>
          <a:xfrm>
            <a:off x="152400" y="152400"/>
            <a:ext cx="8839200" cy="533400"/>
          </a:xfrm>
          <a:prstGeom prst="rect">
            <a:avLst/>
          </a:prstGeom>
          <a:noFill/>
          <a:ln>
            <a:noFill/>
          </a:ln>
        </p:spPr>
        <p:txBody>
          <a:bodyPr spcFirstLastPara="1" wrap="square" lIns="91425" tIns="45700" rIns="91425" bIns="45700" anchor="b" anchorCtr="0">
            <a:noAutofit/>
          </a:bodyPr>
          <a:lstStyle/>
          <a:p>
            <a:r>
              <a:rPr lang="fr-FR" dirty="0"/>
              <a:t>Proposition de feuille de route</a:t>
            </a:r>
            <a:endParaRPr lang="en-US" dirty="0"/>
          </a:p>
        </p:txBody>
      </p:sp>
      <p:graphicFrame>
        <p:nvGraphicFramePr>
          <p:cNvPr id="5" name="Table 4">
            <a:extLst>
              <a:ext uri="{FF2B5EF4-FFF2-40B4-BE49-F238E27FC236}">
                <a16:creationId xmlns:a16="http://schemas.microsoft.com/office/drawing/2014/main" id="{F4B4DD09-78B2-4A72-9708-ED59CD5DBDD2}"/>
              </a:ext>
            </a:extLst>
          </p:cNvPr>
          <p:cNvGraphicFramePr>
            <a:graphicFrameLocks noGrp="1"/>
          </p:cNvGraphicFramePr>
          <p:nvPr>
            <p:extLst>
              <p:ext uri="{D42A27DB-BD31-4B8C-83A1-F6EECF244321}">
                <p14:modId xmlns:p14="http://schemas.microsoft.com/office/powerpoint/2010/main" val="683075862"/>
              </p:ext>
            </p:extLst>
          </p:nvPr>
        </p:nvGraphicFramePr>
        <p:xfrm>
          <a:off x="264710" y="809471"/>
          <a:ext cx="8609324" cy="5239058"/>
        </p:xfrm>
        <a:graphic>
          <a:graphicData uri="http://schemas.openxmlformats.org/drawingml/2006/table">
            <a:tbl>
              <a:tblPr firstRow="1" bandRow="1">
                <a:tableStyleId>{5940675A-B579-460E-94D1-54222C63F5DA}</a:tableStyleId>
              </a:tblPr>
              <a:tblGrid>
                <a:gridCol w="3687116">
                  <a:extLst>
                    <a:ext uri="{9D8B030D-6E8A-4147-A177-3AD203B41FA5}">
                      <a16:colId xmlns:a16="http://schemas.microsoft.com/office/drawing/2014/main" val="855910154"/>
                    </a:ext>
                  </a:extLst>
                </a:gridCol>
                <a:gridCol w="3687116">
                  <a:extLst>
                    <a:ext uri="{9D8B030D-6E8A-4147-A177-3AD203B41FA5}">
                      <a16:colId xmlns:a16="http://schemas.microsoft.com/office/drawing/2014/main" val="1912549747"/>
                    </a:ext>
                  </a:extLst>
                </a:gridCol>
                <a:gridCol w="1235092">
                  <a:extLst>
                    <a:ext uri="{9D8B030D-6E8A-4147-A177-3AD203B41FA5}">
                      <a16:colId xmlns:a16="http://schemas.microsoft.com/office/drawing/2014/main" val="421826545"/>
                    </a:ext>
                  </a:extLst>
                </a:gridCol>
              </a:tblGrid>
              <a:tr h="388066">
                <a:tc>
                  <a:txBody>
                    <a:bodyPr/>
                    <a:lstStyle/>
                    <a:p>
                      <a:r>
                        <a:rPr lang="fr-FR" b="1" dirty="0"/>
                        <a:t>Phases</a:t>
                      </a:r>
                      <a:endParaRPr lang="en-US" b="1" dirty="0"/>
                    </a:p>
                  </a:txBody>
                  <a:tcPr/>
                </a:tc>
                <a:tc>
                  <a:txBody>
                    <a:bodyPr/>
                    <a:lstStyle/>
                    <a:p>
                      <a:r>
                        <a:rPr lang="en-US" b="1" dirty="0"/>
                        <a:t>Actions </a:t>
                      </a:r>
                      <a:r>
                        <a:rPr lang="en-US" b="1" dirty="0" err="1"/>
                        <a:t>principales</a:t>
                      </a:r>
                      <a:endParaRPr lang="en-US" b="1" dirty="0"/>
                    </a:p>
                  </a:txBody>
                  <a:tcPr/>
                </a:tc>
                <a:tc>
                  <a:txBody>
                    <a:bodyPr/>
                    <a:lstStyle/>
                    <a:p>
                      <a:r>
                        <a:rPr lang="fr-FR" b="1" dirty="0"/>
                        <a:t>Délais</a:t>
                      </a:r>
                      <a:endParaRPr lang="en-US" b="1" dirty="0"/>
                    </a:p>
                  </a:txBody>
                  <a:tcPr/>
                </a:tc>
                <a:extLst>
                  <a:ext uri="{0D108BD9-81ED-4DB2-BD59-A6C34878D82A}">
                    <a16:rowId xmlns:a16="http://schemas.microsoft.com/office/drawing/2014/main" val="58555621"/>
                  </a:ext>
                </a:extLst>
              </a:tr>
              <a:tr h="398576">
                <a:tc rowSpan="2">
                  <a:txBody>
                    <a:bodyPr/>
                    <a:lstStyle/>
                    <a:p>
                      <a:r>
                        <a:rPr lang="en-US" b="1" dirty="0"/>
                        <a:t>Court </a:t>
                      </a:r>
                      <a:r>
                        <a:rPr lang="en-US" b="1" dirty="0" err="1"/>
                        <a:t>terme</a:t>
                      </a:r>
                      <a:r>
                        <a:rPr lang="en-US" b="1" dirty="0"/>
                        <a:t>:</a:t>
                      </a:r>
                    </a:p>
                    <a:p>
                      <a:r>
                        <a:rPr lang="en-US" b="1" dirty="0" err="1"/>
                        <a:t>Operationalisation</a:t>
                      </a:r>
                      <a:r>
                        <a:rPr lang="en-US" b="1" dirty="0"/>
                        <a:t> </a:t>
                      </a:r>
                      <a:r>
                        <a:rPr lang="en-US" b="1" dirty="0" err="1"/>
                        <a:t>d’interoperabilite</a:t>
                      </a:r>
                      <a:r>
                        <a:rPr lang="en-US" b="1" dirty="0"/>
                        <a:t> e-SIGL-&gt;DHSI2</a:t>
                      </a:r>
                    </a:p>
                  </a:txBody>
                  <a:tcPr/>
                </a:tc>
                <a:tc>
                  <a:txBody>
                    <a:bodyPr/>
                    <a:lstStyle/>
                    <a:p>
                      <a:r>
                        <a:rPr lang="fr-FR" sz="1400" b="0" i="0" u="none" strike="noStrike" cap="none" dirty="0">
                          <a:solidFill>
                            <a:schemeClr val="tx1"/>
                          </a:solidFill>
                          <a:effectLst/>
                          <a:latin typeface="+mn-lt"/>
                          <a:ea typeface="+mn-ea"/>
                          <a:cs typeface="+mn-cs"/>
                          <a:sym typeface="Arial"/>
                        </a:rPr>
                        <a:t>Mise à jour et opérationnalisation de la plateforme d'interopérabilité e-SIGL à DHIS2</a:t>
                      </a:r>
                      <a:endParaRPr lang="en-US" dirty="0"/>
                    </a:p>
                  </a:txBody>
                  <a:tcPr/>
                </a:tc>
                <a:tc rowSpan="2">
                  <a:txBody>
                    <a:bodyPr/>
                    <a:lstStyle/>
                    <a:p>
                      <a:r>
                        <a:rPr lang="en-US" sz="1400" b="0" i="0" u="none" strike="noStrike" cap="none" dirty="0">
                          <a:solidFill>
                            <a:schemeClr val="tx1"/>
                          </a:solidFill>
                          <a:effectLst/>
                          <a:latin typeface="+mn-lt"/>
                          <a:ea typeface="+mn-ea"/>
                          <a:cs typeface="+mn-cs"/>
                          <a:sym typeface="Arial"/>
                        </a:rPr>
                        <a:t>T2 2020</a:t>
                      </a:r>
                      <a:endParaRPr lang="en-US" dirty="0"/>
                    </a:p>
                  </a:txBody>
                  <a:tcPr/>
                </a:tc>
                <a:extLst>
                  <a:ext uri="{0D108BD9-81ED-4DB2-BD59-A6C34878D82A}">
                    <a16:rowId xmlns:a16="http://schemas.microsoft.com/office/drawing/2014/main" val="314417145"/>
                  </a:ext>
                </a:extLst>
              </a:tr>
              <a:tr h="398576">
                <a:tc vMerge="1">
                  <a:txBody>
                    <a:bodyPr/>
                    <a:lstStyle/>
                    <a:p>
                      <a:endParaRPr lang="en-US" dirty="0"/>
                    </a:p>
                  </a:txBody>
                  <a:tcPr/>
                </a:tc>
                <a:tc>
                  <a:txBody>
                    <a:bodyPr/>
                    <a:lstStyle/>
                    <a:p>
                      <a:r>
                        <a:rPr lang="fr-FR" sz="1400" b="0" i="0" u="none" strike="noStrike" cap="none" dirty="0">
                          <a:solidFill>
                            <a:schemeClr val="tx1"/>
                          </a:solidFill>
                          <a:effectLst/>
                          <a:latin typeface="+mn-lt"/>
                          <a:ea typeface="+mn-ea"/>
                          <a:cs typeface="+mn-cs"/>
                          <a:sym typeface="Arial"/>
                        </a:rPr>
                        <a:t>Création d'un registre des structures (harmonisation de la codification des structure, etc.)</a:t>
                      </a:r>
                      <a:endParaRPr lang="en-US" dirty="0"/>
                    </a:p>
                  </a:txBody>
                  <a:tcPr/>
                </a:tc>
                <a:tc vMerge="1">
                  <a:txBody>
                    <a:bodyPr/>
                    <a:lstStyle/>
                    <a:p>
                      <a:endParaRPr lang="en-US" dirty="0"/>
                    </a:p>
                  </a:txBody>
                  <a:tcPr/>
                </a:tc>
                <a:extLst>
                  <a:ext uri="{0D108BD9-81ED-4DB2-BD59-A6C34878D82A}">
                    <a16:rowId xmlns:a16="http://schemas.microsoft.com/office/drawing/2014/main" val="2099775442"/>
                  </a:ext>
                </a:extLst>
              </a:tr>
              <a:tr h="398576">
                <a:tc rowSpan="2">
                  <a:txBody>
                    <a:bodyPr/>
                    <a:lstStyle/>
                    <a:p>
                      <a:pPr marR="0" algn="l" rtl="0">
                        <a:lnSpc>
                          <a:spcPct val="100000"/>
                        </a:lnSpc>
                        <a:spcBef>
                          <a:spcPts val="0"/>
                        </a:spcBef>
                        <a:spcAft>
                          <a:spcPts val="0"/>
                        </a:spcAft>
                        <a:buClr>
                          <a:srgbClr val="000000"/>
                        </a:buClr>
                        <a:buFont typeface="Arial"/>
                      </a:pPr>
                      <a:r>
                        <a:rPr lang="en-US" sz="1400" b="1" i="0" u="none" strike="noStrike" cap="none" dirty="0" err="1">
                          <a:solidFill>
                            <a:schemeClr val="tx1"/>
                          </a:solidFill>
                          <a:latin typeface="+mn-lt"/>
                          <a:ea typeface="+mn-ea"/>
                          <a:cs typeface="+mn-cs"/>
                          <a:sym typeface="Arial"/>
                        </a:rPr>
                        <a:t>Moyen</a:t>
                      </a:r>
                      <a:r>
                        <a:rPr lang="en-US" sz="1400" b="1" i="0" u="none" strike="noStrike" cap="none" dirty="0">
                          <a:solidFill>
                            <a:schemeClr val="tx1"/>
                          </a:solidFill>
                          <a:latin typeface="+mn-lt"/>
                          <a:ea typeface="+mn-ea"/>
                          <a:cs typeface="+mn-cs"/>
                          <a:sym typeface="Arial"/>
                        </a:rPr>
                        <a:t> </a:t>
                      </a:r>
                      <a:r>
                        <a:rPr lang="en-US" sz="1400" b="1" i="0" u="none" strike="noStrike" cap="none" dirty="0" err="1">
                          <a:solidFill>
                            <a:schemeClr val="tx1"/>
                          </a:solidFill>
                          <a:latin typeface="+mn-lt"/>
                          <a:ea typeface="+mn-ea"/>
                          <a:cs typeface="+mn-cs"/>
                          <a:sym typeface="Arial"/>
                        </a:rPr>
                        <a:t>terme</a:t>
                      </a:r>
                      <a:r>
                        <a:rPr lang="en-US" sz="1400" b="1" i="0" u="none" strike="noStrike" cap="none" dirty="0">
                          <a:solidFill>
                            <a:schemeClr val="tx1"/>
                          </a:solidFill>
                          <a:latin typeface="+mn-lt"/>
                          <a:ea typeface="+mn-ea"/>
                          <a:cs typeface="+mn-cs"/>
                          <a:sym typeface="Arial"/>
                        </a:rPr>
                        <a:t>:</a:t>
                      </a:r>
                    </a:p>
                    <a:p>
                      <a:pPr marR="0" algn="l" rtl="0">
                        <a:lnSpc>
                          <a:spcPct val="100000"/>
                        </a:lnSpc>
                        <a:spcBef>
                          <a:spcPts val="0"/>
                        </a:spcBef>
                        <a:spcAft>
                          <a:spcPts val="0"/>
                        </a:spcAft>
                        <a:buClr>
                          <a:srgbClr val="000000"/>
                        </a:buClr>
                        <a:buFont typeface="Arial"/>
                      </a:pPr>
                      <a:r>
                        <a:rPr lang="en-US" sz="1400" b="1" i="0" u="none" strike="noStrike" cap="none" dirty="0">
                          <a:solidFill>
                            <a:schemeClr val="tx1"/>
                          </a:solidFill>
                          <a:latin typeface="+mn-lt"/>
                          <a:ea typeface="+mn-ea"/>
                          <a:cs typeface="+mn-cs"/>
                          <a:sym typeface="Arial"/>
                        </a:rPr>
                        <a:t>Consolidation et planification de </a:t>
                      </a:r>
                      <a:r>
                        <a:rPr lang="en-US" sz="1400" b="1" i="0" u="none" strike="noStrike" cap="none" dirty="0" err="1">
                          <a:solidFill>
                            <a:schemeClr val="tx1"/>
                          </a:solidFill>
                          <a:latin typeface="+mn-lt"/>
                          <a:ea typeface="+mn-ea"/>
                          <a:cs typeface="+mn-cs"/>
                          <a:sym typeface="Arial"/>
                        </a:rPr>
                        <a:t>l’expansion</a:t>
                      </a:r>
                      <a:r>
                        <a:rPr lang="en-US" sz="1400" b="1" i="0" u="none" strike="noStrike" cap="none" dirty="0">
                          <a:solidFill>
                            <a:schemeClr val="tx1"/>
                          </a:solidFill>
                          <a:latin typeface="+mn-lt"/>
                          <a:ea typeface="+mn-ea"/>
                          <a:cs typeface="+mn-cs"/>
                          <a:sym typeface="Arial"/>
                        </a:rPr>
                        <a:t> aux applications </a:t>
                      </a:r>
                      <a:r>
                        <a:rPr lang="en-US" sz="1400" b="1" i="0" u="none" strike="noStrike" cap="none" dirty="0" err="1">
                          <a:solidFill>
                            <a:schemeClr val="tx1"/>
                          </a:solidFill>
                          <a:latin typeface="+mn-lt"/>
                          <a:ea typeface="+mn-ea"/>
                          <a:cs typeface="+mn-cs"/>
                          <a:sym typeface="Arial"/>
                        </a:rPr>
                        <a:t>existantes</a:t>
                      </a:r>
                      <a:endParaRPr lang="en-US" sz="1400" b="1" i="0" u="none" strike="noStrike" cap="none" dirty="0">
                        <a:solidFill>
                          <a:schemeClr val="tx1"/>
                        </a:solidFill>
                        <a:latin typeface="+mn-lt"/>
                        <a:ea typeface="+mn-ea"/>
                        <a:cs typeface="+mn-cs"/>
                        <a:sym typeface="Arial"/>
                      </a:endParaRPr>
                    </a:p>
                  </a:txBody>
                  <a:tcPr/>
                </a:tc>
                <a:tc>
                  <a:txBody>
                    <a:bodyPr/>
                    <a:lstStyle/>
                    <a:p>
                      <a:r>
                        <a:rPr lang="en-US" dirty="0"/>
                        <a:t>Audit de s</a:t>
                      </a:r>
                      <a:r>
                        <a:rPr lang="fr-FR" sz="1400" b="0" i="0" u="none" strike="noStrike" cap="none" dirty="0">
                          <a:solidFill>
                            <a:schemeClr val="tx1"/>
                          </a:solidFill>
                          <a:effectLst/>
                          <a:latin typeface="+mn-lt"/>
                          <a:ea typeface="+mn-ea"/>
                          <a:cs typeface="+mn-cs"/>
                          <a:sym typeface="Arial"/>
                        </a:rPr>
                        <a:t>é</a:t>
                      </a:r>
                      <a:r>
                        <a:rPr lang="en-US" dirty="0" err="1"/>
                        <a:t>curit</a:t>
                      </a:r>
                      <a:r>
                        <a:rPr lang="fr-FR" sz="1400" b="0" i="0" u="none" strike="noStrike" cap="none" dirty="0">
                          <a:solidFill>
                            <a:schemeClr val="tx1"/>
                          </a:solidFill>
                          <a:effectLst/>
                          <a:latin typeface="+mn-lt"/>
                          <a:ea typeface="+mn-ea"/>
                          <a:cs typeface="+mn-cs"/>
                          <a:sym typeface="Arial"/>
                        </a:rPr>
                        <a:t>é</a:t>
                      </a:r>
                      <a:r>
                        <a:rPr lang="en-US" dirty="0"/>
                        <a:t> et optimization de la configuration du </a:t>
                      </a:r>
                      <a:r>
                        <a:rPr lang="en-US" dirty="0" err="1"/>
                        <a:t>serveur</a:t>
                      </a:r>
                      <a:endParaRPr lang="en-US" dirty="0"/>
                    </a:p>
                  </a:txBody>
                  <a:tcPr/>
                </a:tc>
                <a:tc rowSpan="2">
                  <a:txBody>
                    <a:bodyPr/>
                    <a:lstStyle/>
                    <a:p>
                      <a:r>
                        <a:rPr lang="en-US" dirty="0"/>
                        <a:t>T4 2020</a:t>
                      </a:r>
                    </a:p>
                  </a:txBody>
                  <a:tcPr/>
                </a:tc>
                <a:extLst>
                  <a:ext uri="{0D108BD9-81ED-4DB2-BD59-A6C34878D82A}">
                    <a16:rowId xmlns:a16="http://schemas.microsoft.com/office/drawing/2014/main" val="642352794"/>
                  </a:ext>
                </a:extLst>
              </a:tr>
              <a:tr h="398576">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err="1"/>
                        <a:t>Analyse</a:t>
                      </a:r>
                      <a:r>
                        <a:rPr lang="en-US" dirty="0"/>
                        <a:t> d</a:t>
                      </a:r>
                      <a:r>
                        <a:rPr lang="fr-FR" sz="1400" b="0" i="0" u="none" strike="noStrike" cap="none" dirty="0">
                          <a:solidFill>
                            <a:schemeClr val="tx1"/>
                          </a:solidFill>
                          <a:effectLst/>
                          <a:latin typeface="+mn-lt"/>
                          <a:ea typeface="+mn-ea"/>
                          <a:cs typeface="+mn-cs"/>
                          <a:sym typeface="Arial"/>
                        </a:rPr>
                        <a:t>é</a:t>
                      </a:r>
                      <a:r>
                        <a:rPr lang="en-US" dirty="0" err="1"/>
                        <a:t>taill</a:t>
                      </a:r>
                      <a:r>
                        <a:rPr lang="fr-FR" sz="1400" b="0" i="0" u="none" strike="noStrike" cap="none" dirty="0">
                          <a:solidFill>
                            <a:schemeClr val="tx1"/>
                          </a:solidFill>
                          <a:effectLst/>
                          <a:latin typeface="+mn-lt"/>
                          <a:ea typeface="+mn-ea"/>
                          <a:cs typeface="+mn-cs"/>
                          <a:sym typeface="Arial"/>
                        </a:rPr>
                        <a:t>é</a:t>
                      </a:r>
                      <a:r>
                        <a:rPr lang="en-US" dirty="0"/>
                        <a:t>e </a:t>
                      </a:r>
                      <a:r>
                        <a:rPr lang="en-US" dirty="0" err="1"/>
                        <a:t>en</a:t>
                      </a:r>
                      <a:r>
                        <a:rPr lang="en-US" dirty="0"/>
                        <a:t> </a:t>
                      </a:r>
                      <a:r>
                        <a:rPr lang="en-US" dirty="0" err="1"/>
                        <a:t>vue</a:t>
                      </a:r>
                      <a:r>
                        <a:rPr lang="en-US" dirty="0"/>
                        <a:t> de </a:t>
                      </a:r>
                      <a:r>
                        <a:rPr lang="en-US" dirty="0" err="1"/>
                        <a:t>l’inclusion</a:t>
                      </a:r>
                      <a:r>
                        <a:rPr lang="en-US" dirty="0"/>
                        <a:t> des </a:t>
                      </a:r>
                      <a:r>
                        <a:rPr lang="en-US" dirty="0" err="1"/>
                        <a:t>autres</a:t>
                      </a:r>
                      <a:r>
                        <a:rPr lang="en-US" dirty="0"/>
                        <a:t> applications </a:t>
                      </a:r>
                      <a:r>
                        <a:rPr lang="en-US" dirty="0" err="1"/>
                        <a:t>exitantes</a:t>
                      </a:r>
                      <a:endParaRPr lang="en-US" dirty="0"/>
                    </a:p>
                  </a:txBody>
                  <a:tcPr/>
                </a:tc>
                <a:tc vMerge="1">
                  <a:txBody>
                    <a:bodyPr/>
                    <a:lstStyle/>
                    <a:p>
                      <a:endParaRPr lang="en-US" dirty="0"/>
                    </a:p>
                  </a:txBody>
                  <a:tcPr/>
                </a:tc>
                <a:extLst>
                  <a:ext uri="{0D108BD9-81ED-4DB2-BD59-A6C34878D82A}">
                    <a16:rowId xmlns:a16="http://schemas.microsoft.com/office/drawing/2014/main" val="1210293536"/>
                  </a:ext>
                </a:extLst>
              </a:tr>
              <a:tr h="398576">
                <a:tc rowSpan="5">
                  <a:txBody>
                    <a:bodyPr/>
                    <a:lstStyle/>
                    <a:p>
                      <a:pPr marR="0" algn="l" rtl="0">
                        <a:lnSpc>
                          <a:spcPct val="100000"/>
                        </a:lnSpc>
                        <a:spcBef>
                          <a:spcPts val="0"/>
                        </a:spcBef>
                        <a:spcAft>
                          <a:spcPts val="0"/>
                        </a:spcAft>
                        <a:buClr>
                          <a:srgbClr val="000000"/>
                        </a:buClr>
                        <a:buFont typeface="Arial"/>
                      </a:pPr>
                      <a:r>
                        <a:rPr lang="en-US" sz="1400" b="1" i="0" u="none" strike="noStrike" cap="none" dirty="0">
                          <a:solidFill>
                            <a:schemeClr val="tx1"/>
                          </a:solidFill>
                          <a:latin typeface="+mn-lt"/>
                          <a:ea typeface="+mn-ea"/>
                          <a:cs typeface="+mn-cs"/>
                          <a:sym typeface="Arial"/>
                        </a:rPr>
                        <a:t>Long </a:t>
                      </a:r>
                      <a:r>
                        <a:rPr lang="en-US" sz="1400" b="1" i="0" u="none" strike="noStrike" cap="none" dirty="0" err="1">
                          <a:solidFill>
                            <a:schemeClr val="tx1"/>
                          </a:solidFill>
                          <a:latin typeface="+mn-lt"/>
                          <a:ea typeface="+mn-ea"/>
                          <a:cs typeface="+mn-cs"/>
                          <a:sym typeface="Arial"/>
                        </a:rPr>
                        <a:t>terme</a:t>
                      </a:r>
                      <a:r>
                        <a:rPr lang="en-US" sz="1400" b="1" i="0" u="none" strike="noStrike" cap="none" dirty="0">
                          <a:solidFill>
                            <a:schemeClr val="tx1"/>
                          </a:solidFill>
                          <a:latin typeface="+mn-lt"/>
                          <a:ea typeface="+mn-ea"/>
                          <a:cs typeface="+mn-cs"/>
                          <a:sym typeface="Arial"/>
                        </a:rPr>
                        <a:t>:</a:t>
                      </a:r>
                    </a:p>
                    <a:p>
                      <a:pPr marR="0" algn="l" rtl="0">
                        <a:lnSpc>
                          <a:spcPct val="100000"/>
                        </a:lnSpc>
                        <a:spcBef>
                          <a:spcPts val="0"/>
                        </a:spcBef>
                        <a:spcAft>
                          <a:spcPts val="0"/>
                        </a:spcAft>
                        <a:buClr>
                          <a:srgbClr val="000000"/>
                        </a:buClr>
                        <a:buFont typeface="Arial"/>
                      </a:pPr>
                      <a:r>
                        <a:rPr lang="en-US" sz="1400" b="1" i="0" u="none" strike="noStrike" cap="none" dirty="0">
                          <a:solidFill>
                            <a:schemeClr val="tx1"/>
                          </a:solidFill>
                          <a:latin typeface="+mn-lt"/>
                          <a:ea typeface="+mn-ea"/>
                          <a:cs typeface="+mn-cs"/>
                          <a:sym typeface="Arial"/>
                        </a:rPr>
                        <a:t>Expansion</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1400" b="0" i="0" u="none" strike="noStrike" cap="none" dirty="0">
                          <a:solidFill>
                            <a:schemeClr val="tx1"/>
                          </a:solidFill>
                          <a:effectLst/>
                          <a:latin typeface="+mn-lt"/>
                          <a:ea typeface="+mn-ea"/>
                          <a:cs typeface="+mn-cs"/>
                          <a:sym typeface="Arial"/>
                        </a:rPr>
                        <a:t>Déploiement des outils BI et GIS</a:t>
                      </a:r>
                      <a:endParaRPr lang="en-US" dirty="0"/>
                    </a:p>
                  </a:txBody>
                  <a:tcPr/>
                </a:tc>
                <a:tc rowSpan="5">
                  <a:txBody>
                    <a:bodyPr/>
                    <a:lstStyle/>
                    <a:p>
                      <a:r>
                        <a:rPr lang="fr-FR" dirty="0"/>
                        <a:t>T4 2022</a:t>
                      </a:r>
                      <a:endParaRPr lang="en-US" dirty="0"/>
                    </a:p>
                  </a:txBody>
                  <a:tcPr/>
                </a:tc>
                <a:extLst>
                  <a:ext uri="{0D108BD9-81ED-4DB2-BD59-A6C34878D82A}">
                    <a16:rowId xmlns:a16="http://schemas.microsoft.com/office/drawing/2014/main" val="3388875166"/>
                  </a:ext>
                </a:extLst>
              </a:tr>
              <a:tr h="398576">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1400" b="0" i="0" u="none" strike="noStrike" cap="none" dirty="0">
                          <a:solidFill>
                            <a:schemeClr val="tx1"/>
                          </a:solidFill>
                          <a:effectLst/>
                          <a:latin typeface="+mn-lt"/>
                          <a:ea typeface="+mn-ea"/>
                          <a:cs typeface="+mn-cs"/>
                          <a:sym typeface="Arial"/>
                        </a:rPr>
                        <a:t>Création du registre des patients</a:t>
                      </a:r>
                      <a:endParaRPr lang="en-US" dirty="0"/>
                    </a:p>
                  </a:txBody>
                  <a:tcPr/>
                </a:tc>
                <a:tc vMerge="1">
                  <a:txBody>
                    <a:bodyPr/>
                    <a:lstStyle/>
                    <a:p>
                      <a:endParaRPr lang="en-US" dirty="0"/>
                    </a:p>
                  </a:txBody>
                  <a:tcPr/>
                </a:tc>
                <a:extLst>
                  <a:ext uri="{0D108BD9-81ED-4DB2-BD59-A6C34878D82A}">
                    <a16:rowId xmlns:a16="http://schemas.microsoft.com/office/drawing/2014/main" val="2875879257"/>
                  </a:ext>
                </a:extLst>
              </a:tr>
              <a:tr h="398576">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1400" b="0" i="0" u="none" strike="noStrike" cap="none" dirty="0">
                          <a:solidFill>
                            <a:schemeClr val="tx1"/>
                          </a:solidFill>
                          <a:effectLst/>
                          <a:latin typeface="+mn-lt"/>
                          <a:ea typeface="+mn-ea"/>
                          <a:cs typeface="+mn-cs"/>
                          <a:sym typeface="Arial"/>
                        </a:rPr>
                        <a:t>Création du registre des agents de santé communautaire</a:t>
                      </a:r>
                      <a:endParaRPr lang="en-US" dirty="0"/>
                    </a:p>
                  </a:txBody>
                  <a:tcPr/>
                </a:tc>
                <a:tc vMerge="1">
                  <a:txBody>
                    <a:bodyPr/>
                    <a:lstStyle/>
                    <a:p>
                      <a:endParaRPr lang="en-US" dirty="0"/>
                    </a:p>
                  </a:txBody>
                  <a:tcPr/>
                </a:tc>
                <a:extLst>
                  <a:ext uri="{0D108BD9-81ED-4DB2-BD59-A6C34878D82A}">
                    <a16:rowId xmlns:a16="http://schemas.microsoft.com/office/drawing/2014/main" val="1561035131"/>
                  </a:ext>
                </a:extLst>
              </a:tr>
              <a:tr h="398576">
                <a:tc vMerge="1">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1400" b="0" i="0" u="none" strike="noStrike" cap="none" dirty="0">
                          <a:solidFill>
                            <a:schemeClr val="tx1"/>
                          </a:solidFill>
                          <a:effectLst/>
                          <a:latin typeface="+mn-lt"/>
                          <a:ea typeface="+mn-ea"/>
                          <a:cs typeface="+mn-cs"/>
                          <a:sym typeface="Arial"/>
                        </a:rPr>
                        <a:t>Création du registre des données de laboratoire</a:t>
                      </a:r>
                      <a:endParaRPr lang="en-US" dirty="0"/>
                    </a:p>
                  </a:txBody>
                  <a:tcPr/>
                </a:tc>
                <a:tc vMerge="1">
                  <a:txBody>
                    <a:bodyPr/>
                    <a:lstStyle/>
                    <a:p>
                      <a:endParaRPr lang="en-US" dirty="0"/>
                    </a:p>
                  </a:txBody>
                  <a:tcPr/>
                </a:tc>
                <a:extLst>
                  <a:ext uri="{0D108BD9-81ED-4DB2-BD59-A6C34878D82A}">
                    <a16:rowId xmlns:a16="http://schemas.microsoft.com/office/drawing/2014/main" val="2291554243"/>
                  </a:ext>
                </a:extLst>
              </a:tr>
              <a:tr h="398576">
                <a:tc vMerge="1">
                  <a:txBody>
                    <a:bodyPr/>
                    <a:lstStyle/>
                    <a:p>
                      <a:endParaRPr lang="en-US" dirty="0"/>
                    </a:p>
                  </a:txBody>
                  <a:tcPr/>
                </a:tc>
                <a:tc>
                  <a:txBody>
                    <a:bodyPr/>
                    <a:lstStyle/>
                    <a:p>
                      <a:r>
                        <a:rPr lang="fr-FR" sz="1400" b="0" i="0" u="none" strike="noStrike" cap="none" dirty="0">
                          <a:solidFill>
                            <a:schemeClr val="tx1"/>
                          </a:solidFill>
                          <a:effectLst/>
                          <a:latin typeface="+mn-lt"/>
                          <a:ea typeface="+mn-ea"/>
                          <a:cs typeface="+mn-cs"/>
                          <a:sym typeface="Arial"/>
                        </a:rPr>
                        <a:t>Création du registre des données de radiologie et imagerie médical</a:t>
                      </a:r>
                      <a:endParaRPr lang="en-US" dirty="0"/>
                    </a:p>
                  </a:txBody>
                  <a:tcPr/>
                </a:tc>
                <a:tc vMerge="1">
                  <a:txBody>
                    <a:bodyPr/>
                    <a:lstStyle/>
                    <a:p>
                      <a:endParaRPr lang="en-US" dirty="0"/>
                    </a:p>
                  </a:txBody>
                  <a:tcPr/>
                </a:tc>
                <a:extLst>
                  <a:ext uri="{0D108BD9-81ED-4DB2-BD59-A6C34878D82A}">
                    <a16:rowId xmlns:a16="http://schemas.microsoft.com/office/drawing/2014/main" val="2439595617"/>
                  </a:ext>
                </a:extLst>
              </a:tr>
            </a:tbl>
          </a:graphicData>
        </a:graphic>
      </p:graphicFrame>
    </p:spTree>
    <p:extLst>
      <p:ext uri="{BB962C8B-B14F-4D97-AF65-F5344CB8AC3E}">
        <p14:creationId xmlns:p14="http://schemas.microsoft.com/office/powerpoint/2010/main" val="2136671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p2"/>
          <p:cNvSpPr txBox="1">
            <a:spLocks noGrp="1"/>
          </p:cNvSpPr>
          <p:nvPr>
            <p:ph type="title"/>
          </p:nvPr>
        </p:nvSpPr>
        <p:spPr>
          <a:xfrm>
            <a:off x="152400" y="152400"/>
            <a:ext cx="8839200" cy="533400"/>
          </a:xfrm>
          <a:prstGeom prst="rect">
            <a:avLst/>
          </a:prstGeom>
          <a:noFill/>
          <a:ln>
            <a:noFill/>
          </a:ln>
        </p:spPr>
        <p:txBody>
          <a:bodyPr spcFirstLastPara="1" wrap="square" lIns="91425" tIns="45700" rIns="91425" bIns="45700" anchor="b" anchorCtr="0">
            <a:noAutofit/>
          </a:bodyPr>
          <a:lstStyle/>
          <a:p>
            <a:r>
              <a:rPr lang="fr-FR" dirty="0"/>
              <a:t>Recommandations</a:t>
            </a:r>
            <a:endParaRPr lang="en-US" dirty="0"/>
          </a:p>
        </p:txBody>
      </p:sp>
      <p:sp>
        <p:nvSpPr>
          <p:cNvPr id="453" name="Google Shape;453;p2"/>
          <p:cNvSpPr txBox="1">
            <a:spLocks noGrp="1"/>
          </p:cNvSpPr>
          <p:nvPr>
            <p:ph type="body" idx="1"/>
          </p:nvPr>
        </p:nvSpPr>
        <p:spPr>
          <a:xfrm>
            <a:off x="152400" y="838199"/>
            <a:ext cx="8839200" cy="5388429"/>
          </a:xfrm>
          <a:prstGeom prst="rect">
            <a:avLst/>
          </a:prstGeom>
          <a:noFill/>
          <a:ln>
            <a:noFill/>
          </a:ln>
        </p:spPr>
        <p:txBody>
          <a:bodyPr spcFirstLastPara="1" wrap="square" lIns="91425" tIns="45700" rIns="91425" bIns="45700" anchor="t" anchorCtr="0">
            <a:normAutofit/>
          </a:bodyPr>
          <a:lstStyle/>
          <a:p>
            <a:pPr marL="666750" lvl="1" indent="-514350" algn="just">
              <a:spcBef>
                <a:spcPts val="600"/>
              </a:spcBef>
              <a:buSzPts val="2400"/>
              <a:buFont typeface="+mj-lt"/>
              <a:buAutoNum type="arabicPeriod"/>
            </a:pPr>
            <a:r>
              <a:rPr lang="fr-FR" dirty="0">
                <a:solidFill>
                  <a:schemeClr val="dk1"/>
                </a:solidFill>
              </a:rPr>
              <a:t>Obtenir la validation technique et politique du cadre d’interopérabilité par les parties prenantes clé sous le lead de la Cellule TIC et du BSD</a:t>
            </a:r>
          </a:p>
          <a:p>
            <a:pPr marL="666750" lvl="1" indent="-514350" algn="just">
              <a:spcBef>
                <a:spcPts val="600"/>
              </a:spcBef>
              <a:buSzPts val="2400"/>
              <a:buFont typeface="+mj-lt"/>
              <a:buAutoNum type="arabicPeriod"/>
            </a:pPr>
            <a:r>
              <a:rPr lang="fr-FR" dirty="0">
                <a:solidFill>
                  <a:schemeClr val="dk1"/>
                </a:solidFill>
              </a:rPr>
              <a:t>Développer et mettre en œuvre un plan de renforcement des capacités techniques de l’équipe TIC pour la gestion globale de l’infrastructure, incluant: la gouvernance, la sécurité, le développement de système d’interopérabilité, etc.</a:t>
            </a:r>
          </a:p>
          <a:p>
            <a:pPr marL="666750" lvl="1" indent="-514350" algn="just">
              <a:spcBef>
                <a:spcPts val="600"/>
              </a:spcBef>
              <a:buSzPts val="2400"/>
              <a:buFont typeface="+mj-lt"/>
              <a:buAutoNum type="arabicPeriod"/>
            </a:pPr>
            <a:r>
              <a:rPr lang="fr-FR" dirty="0">
                <a:solidFill>
                  <a:schemeClr val="dk1"/>
                </a:solidFill>
              </a:rPr>
              <a:t>Développer un plan détaillé pour la mise en œuvre incluant les PTS et ponctué de d’actions de revues périodiques</a:t>
            </a:r>
          </a:p>
          <a:p>
            <a:pPr marL="666750" lvl="1" indent="-514350" algn="just">
              <a:spcBef>
                <a:spcPts val="600"/>
              </a:spcBef>
              <a:buSzPts val="2400"/>
              <a:buFont typeface="+mj-lt"/>
              <a:buAutoNum type="arabicPeriod"/>
            </a:pPr>
            <a:r>
              <a:rPr lang="fr-FR" dirty="0">
                <a:solidFill>
                  <a:schemeClr val="dk1"/>
                </a:solidFill>
              </a:rPr>
              <a:t>Constituer un répertoire le plus exhaustifs possibles de tous les logiciels qui constituent les sources des données du SNIS au niveaux central et périphériques, et envisager leur inclusion dans le cadre de l’interopérabilité conformément au standard HIE</a:t>
            </a:r>
          </a:p>
          <a:p>
            <a:pPr marL="666750" lvl="1" indent="-514350" algn="just">
              <a:lnSpc>
                <a:spcPct val="90000"/>
              </a:lnSpc>
              <a:spcBef>
                <a:spcPts val="600"/>
              </a:spcBef>
              <a:buSzPts val="2400"/>
              <a:buFont typeface="+mj-lt"/>
              <a:buAutoNum type="arabicPeriod"/>
            </a:pPr>
            <a:r>
              <a:rPr lang="fr-FR" dirty="0">
                <a:solidFill>
                  <a:schemeClr val="dk1"/>
                </a:solidFill>
              </a:rPr>
              <a:t>Conduire un premier audit de sécurité du système d’informatique d’information sanitaire et planifier des audits périodiques</a:t>
            </a:r>
          </a:p>
          <a:p>
            <a:pPr marL="666750" lvl="1" indent="-514350" algn="just">
              <a:lnSpc>
                <a:spcPct val="90000"/>
              </a:lnSpc>
              <a:spcBef>
                <a:spcPts val="600"/>
              </a:spcBef>
              <a:buSzPts val="2400"/>
              <a:buFont typeface="+mj-lt"/>
              <a:buAutoNum type="arabicPeriod"/>
            </a:pPr>
            <a:r>
              <a:rPr lang="fr-FR" dirty="0">
                <a:solidFill>
                  <a:schemeClr val="dk1"/>
                </a:solidFill>
              </a:rPr>
              <a:t>Renforcer les capacités de l’équipe TIC dans le développement de système d’interopérabilité.</a:t>
            </a:r>
          </a:p>
        </p:txBody>
      </p:sp>
    </p:spTree>
    <p:extLst>
      <p:ext uri="{BB962C8B-B14F-4D97-AF65-F5344CB8AC3E}">
        <p14:creationId xmlns:p14="http://schemas.microsoft.com/office/powerpoint/2010/main" val="3520964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p2"/>
          <p:cNvSpPr txBox="1">
            <a:spLocks noGrp="1"/>
          </p:cNvSpPr>
          <p:nvPr>
            <p:ph type="title"/>
          </p:nvPr>
        </p:nvSpPr>
        <p:spPr>
          <a:xfrm>
            <a:off x="152400" y="156754"/>
            <a:ext cx="8839200" cy="896983"/>
          </a:xfrm>
          <a:prstGeom prst="rect">
            <a:avLst/>
          </a:prstGeom>
          <a:noFill/>
          <a:ln>
            <a:noFill/>
          </a:ln>
        </p:spPr>
        <p:txBody>
          <a:bodyPr spcFirstLastPara="1" wrap="square" lIns="91425" tIns="45700" rIns="91425" bIns="45700" anchor="b" anchorCtr="0">
            <a:noAutofit/>
          </a:bodyPr>
          <a:lstStyle/>
          <a:p>
            <a:r>
              <a:rPr lang="fr-FR" dirty="0"/>
              <a:t>Réalisations majeures et Prochaines étapes pour le consultant</a:t>
            </a:r>
            <a:endParaRPr lang="en-US" dirty="0"/>
          </a:p>
        </p:txBody>
      </p:sp>
      <p:graphicFrame>
        <p:nvGraphicFramePr>
          <p:cNvPr id="6" name="Table 5">
            <a:extLst>
              <a:ext uri="{FF2B5EF4-FFF2-40B4-BE49-F238E27FC236}">
                <a16:creationId xmlns:a16="http://schemas.microsoft.com/office/drawing/2014/main" id="{3575BDBB-2ECC-41CE-97FD-4D09BAF26B84}"/>
              </a:ext>
            </a:extLst>
          </p:cNvPr>
          <p:cNvGraphicFramePr>
            <a:graphicFrameLocks noGrp="1"/>
          </p:cNvGraphicFramePr>
          <p:nvPr>
            <p:extLst>
              <p:ext uri="{D42A27DB-BD31-4B8C-83A1-F6EECF244321}">
                <p14:modId xmlns:p14="http://schemas.microsoft.com/office/powerpoint/2010/main" val="1036950682"/>
              </p:ext>
            </p:extLst>
          </p:nvPr>
        </p:nvGraphicFramePr>
        <p:xfrm>
          <a:off x="371840" y="4049059"/>
          <a:ext cx="8400320" cy="1822962"/>
        </p:xfrm>
        <a:graphic>
          <a:graphicData uri="http://schemas.openxmlformats.org/drawingml/2006/table">
            <a:tbl>
              <a:tblPr firstRow="1" bandRow="1">
                <a:tableStyleId>{5940675A-B579-460E-94D1-54222C63F5DA}</a:tableStyleId>
              </a:tblPr>
              <a:tblGrid>
                <a:gridCol w="5637074">
                  <a:extLst>
                    <a:ext uri="{9D8B030D-6E8A-4147-A177-3AD203B41FA5}">
                      <a16:colId xmlns:a16="http://schemas.microsoft.com/office/drawing/2014/main" val="1912549747"/>
                    </a:ext>
                  </a:extLst>
                </a:gridCol>
                <a:gridCol w="2763246">
                  <a:extLst>
                    <a:ext uri="{9D8B030D-6E8A-4147-A177-3AD203B41FA5}">
                      <a16:colId xmlns:a16="http://schemas.microsoft.com/office/drawing/2014/main" val="1807744081"/>
                    </a:ext>
                  </a:extLst>
                </a:gridCol>
              </a:tblGrid>
              <a:tr h="388066">
                <a:tc>
                  <a:txBody>
                    <a:bodyPr/>
                    <a:lstStyle/>
                    <a:p>
                      <a:r>
                        <a:rPr lang="en-US" sz="1800" b="1" i="0" u="none" strike="noStrike" cap="none" dirty="0" err="1">
                          <a:solidFill>
                            <a:schemeClr val="bg2"/>
                          </a:solidFill>
                          <a:latin typeface="+mn-lt"/>
                          <a:ea typeface="+mn-ea"/>
                          <a:cs typeface="+mn-cs"/>
                          <a:sym typeface="Arial"/>
                        </a:rPr>
                        <a:t>Prochaines</a:t>
                      </a:r>
                      <a:r>
                        <a:rPr lang="en-US" sz="1800" b="1" i="0" u="none" strike="noStrike" cap="none" dirty="0">
                          <a:solidFill>
                            <a:schemeClr val="bg2"/>
                          </a:solidFill>
                          <a:latin typeface="+mn-lt"/>
                          <a:ea typeface="+mn-ea"/>
                          <a:cs typeface="+mn-cs"/>
                          <a:sym typeface="Arial"/>
                        </a:rPr>
                        <a:t> </a:t>
                      </a:r>
                      <a:r>
                        <a:rPr lang="fr-FR" sz="1800" b="1" i="0" u="none" strike="noStrike" cap="none" dirty="0">
                          <a:solidFill>
                            <a:schemeClr val="bg2"/>
                          </a:solidFill>
                          <a:latin typeface="+mn-lt"/>
                          <a:ea typeface="+mn-ea"/>
                          <a:cs typeface="+mn-cs"/>
                          <a:sym typeface="Arial"/>
                        </a:rPr>
                        <a:t>é</a:t>
                      </a:r>
                      <a:r>
                        <a:rPr lang="en-US" sz="1800" b="1" i="0" u="none" strike="noStrike" cap="none" dirty="0">
                          <a:solidFill>
                            <a:schemeClr val="bg2"/>
                          </a:solidFill>
                          <a:latin typeface="+mn-lt"/>
                          <a:ea typeface="+mn-ea"/>
                          <a:cs typeface="+mn-cs"/>
                          <a:sym typeface="Arial"/>
                        </a:rPr>
                        <a:t>tapes pour le consultant</a:t>
                      </a:r>
                    </a:p>
                  </a:txBody>
                  <a:tcPr/>
                </a:tc>
                <a:tc>
                  <a:txBody>
                    <a:bodyPr/>
                    <a:lstStyle/>
                    <a:p>
                      <a:r>
                        <a:rPr lang="en-US" b="1" dirty="0"/>
                        <a:t>Date</a:t>
                      </a:r>
                    </a:p>
                  </a:txBody>
                  <a:tcPr/>
                </a:tc>
                <a:extLst>
                  <a:ext uri="{0D108BD9-81ED-4DB2-BD59-A6C34878D82A}">
                    <a16:rowId xmlns:a16="http://schemas.microsoft.com/office/drawing/2014/main" val="58555621"/>
                  </a:ext>
                </a:extLst>
              </a:tr>
              <a:tr h="398576">
                <a:tc>
                  <a:txBody>
                    <a:bodyPr/>
                    <a:lstStyle/>
                    <a:p>
                      <a:r>
                        <a:rPr lang="en-US" dirty="0"/>
                        <a:t>Rapport de mission</a:t>
                      </a:r>
                    </a:p>
                  </a:txBody>
                  <a:tcPr/>
                </a:tc>
                <a:tc>
                  <a:txBody>
                    <a:bodyPr/>
                    <a:lstStyle/>
                    <a:p>
                      <a:r>
                        <a:rPr lang="en-US" dirty="0"/>
                        <a:t>30 sept. 2019</a:t>
                      </a:r>
                    </a:p>
                  </a:txBody>
                  <a:tcPr/>
                </a:tc>
                <a:extLst>
                  <a:ext uri="{0D108BD9-81ED-4DB2-BD59-A6C34878D82A}">
                    <a16:rowId xmlns:a16="http://schemas.microsoft.com/office/drawing/2014/main" val="314417145"/>
                  </a:ext>
                </a:extLst>
              </a:tr>
              <a:tr h="398576">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1400" b="0" i="0" u="none" strike="noStrike" cap="none" dirty="0">
                          <a:solidFill>
                            <a:schemeClr val="tx1"/>
                          </a:solidFill>
                          <a:effectLst/>
                          <a:latin typeface="+mn-lt"/>
                          <a:ea typeface="+mn-ea"/>
                          <a:cs typeface="+mn-cs"/>
                          <a:sym typeface="Arial"/>
                        </a:rPr>
                        <a:t>Livraison du draft0 du cadre d’interop</a:t>
                      </a:r>
                      <a:r>
                        <a:rPr lang="fr-FR" dirty="0"/>
                        <a:t>é</a:t>
                      </a:r>
                      <a:r>
                        <a:rPr lang="fr-FR" sz="1400" b="0" i="0" u="none" strike="noStrike" cap="none" dirty="0">
                          <a:solidFill>
                            <a:schemeClr val="tx1"/>
                          </a:solidFill>
                          <a:effectLst/>
                          <a:latin typeface="+mn-lt"/>
                          <a:ea typeface="+mn-ea"/>
                          <a:cs typeface="+mn-cs"/>
                          <a:sym typeface="Arial"/>
                        </a:rPr>
                        <a:t>rabilit</a:t>
                      </a:r>
                      <a:r>
                        <a:rPr lang="fr-FR" dirty="0"/>
                        <a:t>é</a:t>
                      </a:r>
                      <a:endParaRPr lang="en-US" dirty="0"/>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dirty="0"/>
                        <a:t>30 sept. 2019</a:t>
                      </a:r>
                    </a:p>
                  </a:txBody>
                  <a:tcPr/>
                </a:tc>
                <a:extLst>
                  <a:ext uri="{0D108BD9-81ED-4DB2-BD59-A6C34878D82A}">
                    <a16:rowId xmlns:a16="http://schemas.microsoft.com/office/drawing/2014/main" val="2099775442"/>
                  </a:ext>
                </a:extLst>
              </a:tr>
              <a:tr h="398576">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1400" b="0" i="0" u="none" strike="noStrike" cap="none" dirty="0">
                          <a:solidFill>
                            <a:schemeClr val="tx1"/>
                          </a:solidFill>
                          <a:effectLst/>
                          <a:latin typeface="+mn-lt"/>
                          <a:ea typeface="+mn-ea"/>
                          <a:cs typeface="+mn-cs"/>
                          <a:sym typeface="Arial"/>
                        </a:rPr>
                        <a:t>Livraison du document final du cadre d’interop</a:t>
                      </a:r>
                      <a:r>
                        <a:rPr lang="fr-FR" dirty="0"/>
                        <a:t>é</a:t>
                      </a:r>
                      <a:r>
                        <a:rPr lang="fr-FR" sz="1400" b="0" i="0" u="none" strike="noStrike" cap="none" dirty="0">
                          <a:solidFill>
                            <a:schemeClr val="tx1"/>
                          </a:solidFill>
                          <a:effectLst/>
                          <a:latin typeface="+mn-lt"/>
                          <a:ea typeface="+mn-ea"/>
                          <a:cs typeface="+mn-cs"/>
                          <a:sym typeface="Arial"/>
                        </a:rPr>
                        <a:t>rabilit</a:t>
                      </a:r>
                      <a:r>
                        <a:rPr lang="fr-FR" dirty="0"/>
                        <a:t>é</a:t>
                      </a:r>
                      <a:endParaRPr lang="en-US" dirty="0"/>
                    </a:p>
                  </a:txBody>
                  <a:tcPr/>
                </a:tc>
                <a:tc>
                  <a:txBody>
                    <a:bodyPr/>
                    <a:lstStyle/>
                    <a:p>
                      <a:r>
                        <a:rPr lang="en-US" dirty="0"/>
                        <a:t>31 oct. 2019</a:t>
                      </a:r>
                    </a:p>
                    <a:p>
                      <a:r>
                        <a:rPr lang="en-US" dirty="0" err="1"/>
                        <a:t>Apres</a:t>
                      </a:r>
                      <a:r>
                        <a:rPr lang="en-US" dirty="0"/>
                        <a:t> revue par le MS</a:t>
                      </a:r>
                    </a:p>
                  </a:txBody>
                  <a:tcPr/>
                </a:tc>
                <a:extLst>
                  <a:ext uri="{0D108BD9-81ED-4DB2-BD59-A6C34878D82A}">
                    <a16:rowId xmlns:a16="http://schemas.microsoft.com/office/drawing/2014/main" val="642352794"/>
                  </a:ext>
                </a:extLst>
              </a:tr>
            </a:tbl>
          </a:graphicData>
        </a:graphic>
      </p:graphicFrame>
      <p:sp>
        <p:nvSpPr>
          <p:cNvPr id="8" name="Google Shape;453;p2">
            <a:extLst>
              <a:ext uri="{FF2B5EF4-FFF2-40B4-BE49-F238E27FC236}">
                <a16:creationId xmlns:a16="http://schemas.microsoft.com/office/drawing/2014/main" id="{038658B2-9A44-41C8-B52C-F01428D31DFF}"/>
              </a:ext>
            </a:extLst>
          </p:cNvPr>
          <p:cNvSpPr txBox="1">
            <a:spLocks noGrp="1"/>
          </p:cNvSpPr>
          <p:nvPr>
            <p:ph type="body" idx="1"/>
          </p:nvPr>
        </p:nvSpPr>
        <p:spPr>
          <a:xfrm>
            <a:off x="152400" y="1053737"/>
            <a:ext cx="8839200" cy="2375263"/>
          </a:xfrm>
          <a:prstGeom prst="rect">
            <a:avLst/>
          </a:prstGeom>
          <a:noFill/>
          <a:ln>
            <a:noFill/>
          </a:ln>
        </p:spPr>
        <p:txBody>
          <a:bodyPr spcFirstLastPara="1" wrap="square" lIns="91425" tIns="45700" rIns="91425" bIns="45700" anchor="t" anchorCtr="0">
            <a:normAutofit/>
          </a:bodyPr>
          <a:lstStyle/>
          <a:p>
            <a:pPr marL="152400" lvl="1" indent="0" algn="just">
              <a:spcBef>
                <a:spcPts val="600"/>
              </a:spcBef>
              <a:buSzPts val="2400"/>
              <a:buNone/>
            </a:pPr>
            <a:r>
              <a:rPr lang="fr-FR" sz="2400" b="1" dirty="0">
                <a:solidFill>
                  <a:schemeClr val="bg2"/>
                </a:solidFill>
              </a:rPr>
              <a:t>Réalisation majeures obtenues lors des 2 semaines de mission</a:t>
            </a:r>
          </a:p>
          <a:p>
            <a:pPr marL="666750" lvl="1" indent="-514350" algn="just">
              <a:spcBef>
                <a:spcPts val="600"/>
              </a:spcBef>
              <a:buSzPts val="2400"/>
              <a:buFont typeface="+mj-lt"/>
              <a:buAutoNum type="arabicPeriod"/>
            </a:pPr>
            <a:r>
              <a:rPr lang="fr-FR" dirty="0">
                <a:solidFill>
                  <a:schemeClr val="dk1"/>
                </a:solidFill>
              </a:rPr>
              <a:t>Proposition d’architectures d’interopérabilité et physique</a:t>
            </a:r>
          </a:p>
          <a:p>
            <a:pPr marL="666750" lvl="1" indent="-514350" algn="just">
              <a:spcBef>
                <a:spcPts val="600"/>
              </a:spcBef>
              <a:buSzPts val="2400"/>
              <a:buFont typeface="+mj-lt"/>
              <a:buAutoNum type="arabicPeriod"/>
            </a:pPr>
            <a:r>
              <a:rPr lang="fr-FR" dirty="0">
                <a:solidFill>
                  <a:schemeClr val="dk1"/>
                </a:solidFill>
              </a:rPr>
              <a:t>Proposition de feuille de route pour la mise en œuvre</a:t>
            </a:r>
          </a:p>
          <a:p>
            <a:pPr marL="666750" lvl="1" indent="-514350" algn="just">
              <a:spcBef>
                <a:spcPts val="600"/>
              </a:spcBef>
              <a:buSzPts val="2400"/>
              <a:buFont typeface="+mj-lt"/>
              <a:buAutoNum type="arabicPeriod"/>
            </a:pPr>
            <a:r>
              <a:rPr lang="fr-FR" dirty="0">
                <a:solidFill>
                  <a:schemeClr val="dk1"/>
                </a:solidFill>
              </a:rPr>
              <a:t>Formulation de Recommandations clés</a:t>
            </a:r>
          </a:p>
          <a:p>
            <a:pPr marL="666750" lvl="1" indent="-514350" algn="just">
              <a:spcBef>
                <a:spcPts val="600"/>
              </a:spcBef>
              <a:buSzPts val="2400"/>
              <a:buFont typeface="+mj-lt"/>
              <a:buAutoNum type="arabicPeriod"/>
            </a:pPr>
            <a:r>
              <a:rPr lang="fr-FR" dirty="0">
                <a:solidFill>
                  <a:schemeClr val="dk1"/>
                </a:solidFill>
              </a:rPr>
              <a:t>Cadre d’interopérabilité rédigé a 70% </a:t>
            </a:r>
          </a:p>
        </p:txBody>
      </p:sp>
    </p:spTree>
    <p:extLst>
      <p:ext uri="{BB962C8B-B14F-4D97-AF65-F5344CB8AC3E}">
        <p14:creationId xmlns:p14="http://schemas.microsoft.com/office/powerpoint/2010/main" val="2867611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56"/>
        <p:cNvGrpSpPr/>
        <p:nvPr/>
      </p:nvGrpSpPr>
      <p:grpSpPr>
        <a:xfrm>
          <a:off x="0" y="0"/>
          <a:ext cx="0" cy="0"/>
          <a:chOff x="0" y="0"/>
          <a:chExt cx="0" cy="0"/>
        </a:xfrm>
      </p:grpSpPr>
      <p:sp>
        <p:nvSpPr>
          <p:cNvPr id="657" name="Google Shape;657;p31"/>
          <p:cNvSpPr/>
          <p:nvPr/>
        </p:nvSpPr>
        <p:spPr>
          <a:xfrm>
            <a:off x="1927871" y="2416443"/>
            <a:ext cx="4461478" cy="16850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0350">
                <a:solidFill>
                  <a:srgbClr val="C00000"/>
                </a:solidFill>
                <a:latin typeface="Gill Sans"/>
                <a:ea typeface="Gill Sans"/>
                <a:cs typeface="Gill Sans"/>
                <a:sym typeface="Gill Sans"/>
              </a:rPr>
              <a:t>MERCI</a:t>
            </a:r>
            <a:endParaRPr sz="10350">
              <a:solidFill>
                <a:schemeClr val="dk1"/>
              </a:solidFill>
              <a:latin typeface="Gill Sans"/>
              <a:ea typeface="Gill Sans"/>
              <a:cs typeface="Gill Sans"/>
              <a:sym typeface="Gill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p2"/>
          <p:cNvSpPr txBox="1">
            <a:spLocks noGrp="1"/>
          </p:cNvSpPr>
          <p:nvPr>
            <p:ph type="title"/>
          </p:nvPr>
        </p:nvSpPr>
        <p:spPr>
          <a:xfrm>
            <a:off x="152400" y="152400"/>
            <a:ext cx="8839200" cy="5334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rgbClr val="BA0C2F"/>
              </a:buClr>
              <a:buSzPts val="2800"/>
              <a:buFont typeface="Gill Sans"/>
              <a:buNone/>
            </a:pPr>
            <a:r>
              <a:rPr lang="fr-FR" dirty="0"/>
              <a:t>Agenda</a:t>
            </a:r>
            <a:endParaRPr dirty="0"/>
          </a:p>
        </p:txBody>
      </p:sp>
      <p:sp>
        <p:nvSpPr>
          <p:cNvPr id="453" name="Google Shape;453;p2"/>
          <p:cNvSpPr txBox="1">
            <a:spLocks noGrp="1"/>
          </p:cNvSpPr>
          <p:nvPr>
            <p:ph type="body" idx="1"/>
          </p:nvPr>
        </p:nvSpPr>
        <p:spPr>
          <a:xfrm>
            <a:off x="152400" y="838200"/>
            <a:ext cx="8839200" cy="5334000"/>
          </a:xfrm>
          <a:prstGeom prst="rect">
            <a:avLst/>
          </a:prstGeom>
          <a:noFill/>
          <a:ln>
            <a:noFill/>
          </a:ln>
        </p:spPr>
        <p:txBody>
          <a:bodyPr spcFirstLastPara="1" wrap="square" lIns="91425" tIns="45700" rIns="91425" bIns="45700" anchor="t" anchorCtr="0">
            <a:normAutofit lnSpcReduction="10000"/>
          </a:bodyPr>
          <a:lstStyle/>
          <a:p>
            <a:pPr marL="457200" lvl="1" indent="-457200">
              <a:lnSpc>
                <a:spcPct val="90000"/>
              </a:lnSpc>
              <a:spcBef>
                <a:spcPts val="0"/>
              </a:spcBef>
              <a:buClr>
                <a:schemeClr val="dk1"/>
              </a:buClr>
              <a:buSzPts val="2400"/>
              <a:buFont typeface="Gill Sans"/>
              <a:buAutoNum type="arabicPeriod"/>
            </a:pPr>
            <a:r>
              <a:rPr lang="en-US" sz="2400" dirty="0">
                <a:solidFill>
                  <a:schemeClr val="dk1"/>
                </a:solidFill>
              </a:rPr>
              <a:t>Cadre </a:t>
            </a:r>
            <a:r>
              <a:rPr lang="en-US" sz="2400" dirty="0" err="1">
                <a:solidFill>
                  <a:schemeClr val="dk1"/>
                </a:solidFill>
              </a:rPr>
              <a:t>d’interop</a:t>
            </a:r>
            <a:r>
              <a:rPr lang="fr-FR" sz="2400" dirty="0">
                <a:solidFill>
                  <a:schemeClr val="dk1"/>
                </a:solidFill>
              </a:rPr>
              <a:t>é</a:t>
            </a:r>
            <a:r>
              <a:rPr lang="en-US" sz="2400" dirty="0" err="1">
                <a:solidFill>
                  <a:schemeClr val="dk1"/>
                </a:solidFill>
              </a:rPr>
              <a:t>rabilit</a:t>
            </a:r>
            <a:r>
              <a:rPr lang="fr-FR" sz="2400" dirty="0">
                <a:solidFill>
                  <a:schemeClr val="dk1"/>
                </a:solidFill>
              </a:rPr>
              <a:t>é : </a:t>
            </a:r>
            <a:r>
              <a:rPr lang="en-US" i="1" dirty="0">
                <a:solidFill>
                  <a:schemeClr val="dk1"/>
                </a:solidFill>
              </a:rPr>
              <a:t>Objectif, m</a:t>
            </a:r>
            <a:r>
              <a:rPr lang="fr-FR" i="1" dirty="0">
                <a:solidFill>
                  <a:schemeClr val="dk1"/>
                </a:solidFill>
              </a:rPr>
              <a:t>é</a:t>
            </a:r>
            <a:r>
              <a:rPr lang="en-US" i="1" dirty="0" err="1">
                <a:solidFill>
                  <a:schemeClr val="dk1"/>
                </a:solidFill>
              </a:rPr>
              <a:t>thodologie</a:t>
            </a:r>
            <a:r>
              <a:rPr lang="en-US" i="1" dirty="0">
                <a:solidFill>
                  <a:schemeClr val="dk1"/>
                </a:solidFill>
              </a:rPr>
              <a:t>, </a:t>
            </a:r>
            <a:r>
              <a:rPr lang="en-US" i="1" dirty="0" err="1">
                <a:solidFill>
                  <a:schemeClr val="dk1"/>
                </a:solidFill>
              </a:rPr>
              <a:t>personnes</a:t>
            </a:r>
            <a:r>
              <a:rPr lang="en-US" i="1" dirty="0">
                <a:solidFill>
                  <a:schemeClr val="dk1"/>
                </a:solidFill>
              </a:rPr>
              <a:t> </a:t>
            </a:r>
            <a:r>
              <a:rPr lang="en-US" i="1" dirty="0" err="1">
                <a:solidFill>
                  <a:schemeClr val="dk1"/>
                </a:solidFill>
              </a:rPr>
              <a:t>rencontr</a:t>
            </a:r>
            <a:r>
              <a:rPr lang="fr-FR" i="1" dirty="0">
                <a:solidFill>
                  <a:schemeClr val="dk1"/>
                </a:solidFill>
              </a:rPr>
              <a:t>é</a:t>
            </a:r>
            <a:r>
              <a:rPr lang="en-US" i="1" dirty="0">
                <a:solidFill>
                  <a:schemeClr val="dk1"/>
                </a:solidFill>
              </a:rPr>
              <a:t>es, documents de r</a:t>
            </a:r>
            <a:r>
              <a:rPr lang="fr-FR" i="1" dirty="0">
                <a:solidFill>
                  <a:schemeClr val="dk1"/>
                </a:solidFill>
              </a:rPr>
              <a:t>é</a:t>
            </a:r>
            <a:r>
              <a:rPr lang="en-US" i="1" dirty="0">
                <a:solidFill>
                  <a:schemeClr val="dk1"/>
                </a:solidFill>
              </a:rPr>
              <a:t>f</a:t>
            </a:r>
            <a:r>
              <a:rPr lang="fr-FR" i="1" dirty="0">
                <a:solidFill>
                  <a:schemeClr val="dk1"/>
                </a:solidFill>
              </a:rPr>
              <a:t>é</a:t>
            </a:r>
            <a:r>
              <a:rPr lang="en-US" i="1" dirty="0" err="1">
                <a:solidFill>
                  <a:schemeClr val="dk1"/>
                </a:solidFill>
              </a:rPr>
              <a:t>rence</a:t>
            </a:r>
            <a:endParaRPr i="1" dirty="0"/>
          </a:p>
          <a:p>
            <a:pPr marL="457200" lvl="1" indent="-457200" algn="l" rtl="0">
              <a:lnSpc>
                <a:spcPct val="90000"/>
              </a:lnSpc>
              <a:spcBef>
                <a:spcPts val="1200"/>
              </a:spcBef>
              <a:spcAft>
                <a:spcPts val="0"/>
              </a:spcAft>
              <a:buClr>
                <a:schemeClr val="dk1"/>
              </a:buClr>
              <a:buSzPts val="2400"/>
              <a:buFont typeface="Gill Sans"/>
              <a:buAutoNum type="arabicPeriod"/>
            </a:pPr>
            <a:r>
              <a:rPr lang="fr-FR" sz="2400" dirty="0">
                <a:solidFill>
                  <a:schemeClr val="dk1"/>
                </a:solidFill>
              </a:rPr>
              <a:t>Etats des lieux </a:t>
            </a:r>
          </a:p>
          <a:p>
            <a:pPr marL="457200" lvl="1" indent="-457200" algn="l" rtl="0">
              <a:lnSpc>
                <a:spcPct val="90000"/>
              </a:lnSpc>
              <a:spcBef>
                <a:spcPts val="1200"/>
              </a:spcBef>
              <a:spcAft>
                <a:spcPts val="0"/>
              </a:spcAft>
              <a:buClr>
                <a:schemeClr val="dk1"/>
              </a:buClr>
              <a:buSzPts val="2400"/>
              <a:buFont typeface="Gill Sans"/>
              <a:buAutoNum type="arabicPeriod"/>
            </a:pPr>
            <a:r>
              <a:rPr lang="fr-FR" sz="2400" dirty="0">
                <a:solidFill>
                  <a:schemeClr val="dk1"/>
                </a:solidFill>
              </a:rPr>
              <a:t>Description techniques des principaux logiciels</a:t>
            </a:r>
          </a:p>
          <a:p>
            <a:pPr marL="457200" lvl="1" indent="-457200" algn="l" rtl="0">
              <a:lnSpc>
                <a:spcPct val="90000"/>
              </a:lnSpc>
              <a:spcBef>
                <a:spcPts val="1200"/>
              </a:spcBef>
              <a:spcAft>
                <a:spcPts val="0"/>
              </a:spcAft>
              <a:buClr>
                <a:schemeClr val="dk1"/>
              </a:buClr>
              <a:buSzPts val="2400"/>
              <a:buFont typeface="Gill Sans"/>
              <a:buAutoNum type="arabicPeriod"/>
            </a:pPr>
            <a:r>
              <a:rPr lang="fr-FR" sz="2400" dirty="0">
                <a:solidFill>
                  <a:schemeClr val="dk1"/>
                </a:solidFill>
              </a:rPr>
              <a:t>Evaluation de du niveau de sécurité</a:t>
            </a:r>
          </a:p>
          <a:p>
            <a:pPr marL="457200" lvl="1" indent="-457200">
              <a:lnSpc>
                <a:spcPct val="90000"/>
              </a:lnSpc>
              <a:spcBef>
                <a:spcPts val="1800"/>
              </a:spcBef>
              <a:buClr>
                <a:schemeClr val="dk1"/>
              </a:buClr>
              <a:buSzPts val="2400"/>
              <a:buFont typeface="Gill Sans"/>
              <a:buAutoNum type="arabicPeriod"/>
            </a:pPr>
            <a:r>
              <a:rPr lang="fr-FR" sz="2400" dirty="0">
                <a:solidFill>
                  <a:schemeClr val="dk1"/>
                </a:solidFill>
              </a:rPr>
              <a:t>Perception des acteurs sur les potentiels de l’interopérabilité</a:t>
            </a:r>
          </a:p>
          <a:p>
            <a:pPr marL="457200" lvl="1" indent="-457200">
              <a:lnSpc>
                <a:spcPct val="90000"/>
              </a:lnSpc>
              <a:spcBef>
                <a:spcPts val="1800"/>
              </a:spcBef>
              <a:buClr>
                <a:schemeClr val="dk1"/>
              </a:buClr>
              <a:buSzPts val="2400"/>
              <a:buFont typeface="Gill Sans"/>
              <a:buAutoNum type="arabicPeriod"/>
            </a:pPr>
            <a:r>
              <a:rPr lang="fr-FR" sz="2400" dirty="0">
                <a:solidFill>
                  <a:schemeClr val="dk1"/>
                </a:solidFill>
              </a:rPr>
              <a:t>Proposition de l’architecture d’interopérabilité</a:t>
            </a:r>
          </a:p>
          <a:p>
            <a:pPr marL="457200" lvl="1" indent="-457200">
              <a:lnSpc>
                <a:spcPct val="90000"/>
              </a:lnSpc>
              <a:spcBef>
                <a:spcPts val="1800"/>
              </a:spcBef>
              <a:buClr>
                <a:schemeClr val="dk1"/>
              </a:buClr>
              <a:buSzPts val="2400"/>
              <a:buFont typeface="Gill Sans"/>
              <a:buAutoNum type="arabicPeriod"/>
            </a:pPr>
            <a:r>
              <a:rPr lang="fr-FR" sz="2400" dirty="0">
                <a:solidFill>
                  <a:schemeClr val="dk1"/>
                </a:solidFill>
              </a:rPr>
              <a:t>Proposition de l’architecture technique</a:t>
            </a:r>
            <a:endParaRPr sz="2400" dirty="0">
              <a:solidFill>
                <a:schemeClr val="dk1"/>
              </a:solidFill>
            </a:endParaRPr>
          </a:p>
          <a:p>
            <a:pPr marL="457200" lvl="1" indent="-457200">
              <a:lnSpc>
                <a:spcPct val="90000"/>
              </a:lnSpc>
              <a:spcBef>
                <a:spcPts val="1800"/>
              </a:spcBef>
              <a:buClr>
                <a:schemeClr val="dk1"/>
              </a:buClr>
              <a:buSzPts val="2400"/>
              <a:buFont typeface="Gill Sans"/>
              <a:buAutoNum type="arabicPeriod"/>
            </a:pPr>
            <a:r>
              <a:rPr lang="fr-FR" sz="2400" dirty="0">
                <a:solidFill>
                  <a:schemeClr val="dk1"/>
                </a:solidFill>
              </a:rPr>
              <a:t>Proposition de feuille de route pour la mise en </a:t>
            </a:r>
            <a:r>
              <a:rPr lang="fr-FR" sz="2400" dirty="0" err="1">
                <a:solidFill>
                  <a:schemeClr val="dk1"/>
                </a:solidFill>
              </a:rPr>
              <a:t>oeuvre</a:t>
            </a:r>
            <a:endParaRPr lang="fr-FR" sz="2400" dirty="0"/>
          </a:p>
          <a:p>
            <a:pPr marL="457200" lvl="1" indent="-457200" algn="l" rtl="0">
              <a:lnSpc>
                <a:spcPct val="90000"/>
              </a:lnSpc>
              <a:spcBef>
                <a:spcPts val="1800"/>
              </a:spcBef>
              <a:spcAft>
                <a:spcPts val="0"/>
              </a:spcAft>
              <a:buClr>
                <a:schemeClr val="dk1"/>
              </a:buClr>
              <a:buSzPts val="2400"/>
              <a:buFont typeface="Gill Sans"/>
              <a:buAutoNum type="arabicPeriod"/>
            </a:pPr>
            <a:r>
              <a:rPr lang="fr-FR" sz="2400" dirty="0">
                <a:solidFill>
                  <a:schemeClr val="dk1"/>
                </a:solidFill>
              </a:rPr>
              <a:t>Recommandations</a:t>
            </a:r>
          </a:p>
          <a:p>
            <a:pPr marL="457200" lvl="1" indent="-457200" algn="l" rtl="0">
              <a:lnSpc>
                <a:spcPct val="90000"/>
              </a:lnSpc>
              <a:spcBef>
                <a:spcPts val="1800"/>
              </a:spcBef>
              <a:spcAft>
                <a:spcPts val="0"/>
              </a:spcAft>
              <a:buClr>
                <a:schemeClr val="dk1"/>
              </a:buClr>
              <a:buSzPts val="2400"/>
              <a:buFont typeface="Gill Sans"/>
              <a:buAutoNum type="arabicPeriod"/>
            </a:pPr>
            <a:r>
              <a:rPr lang="fr-FR" sz="2400" dirty="0">
                <a:solidFill>
                  <a:schemeClr val="dk1"/>
                </a:solidFill>
              </a:rPr>
              <a:t>Réalisations majeures et Prochaines étapes pour le consultant</a:t>
            </a:r>
          </a:p>
          <a:p>
            <a:pPr marL="342900" lvl="1" indent="-190500" algn="l" rtl="0">
              <a:lnSpc>
                <a:spcPct val="90000"/>
              </a:lnSpc>
              <a:spcBef>
                <a:spcPts val="600"/>
              </a:spcBef>
              <a:spcAft>
                <a:spcPts val="0"/>
              </a:spcAft>
              <a:buClr>
                <a:srgbClr val="635C5B"/>
              </a:buClr>
              <a:buSzPts val="2400"/>
              <a:buFont typeface="Noto Sans Symbols"/>
              <a:buNone/>
            </a:pPr>
            <a:endParaRPr sz="2400" dirty="0">
              <a:solidFill>
                <a:schemeClr val="dk1"/>
              </a:solidFill>
            </a:endParaRPr>
          </a:p>
          <a:p>
            <a:pPr marL="573087" lvl="2" indent="-203200" algn="l" rtl="0">
              <a:lnSpc>
                <a:spcPct val="90000"/>
              </a:lnSpc>
              <a:spcBef>
                <a:spcPts val="1640"/>
              </a:spcBef>
              <a:spcAft>
                <a:spcPts val="0"/>
              </a:spcAft>
              <a:buClr>
                <a:srgbClr val="6C6463"/>
              </a:buClr>
              <a:buSzPts val="2200"/>
              <a:buFont typeface="Noto Sans Symbols"/>
              <a:buNone/>
            </a:pPr>
            <a:endParaRPr sz="2200" dirty="0">
              <a:solidFill>
                <a:schemeClr val="dk1"/>
              </a:solidFill>
            </a:endParaRPr>
          </a:p>
          <a:p>
            <a:pPr marL="230188" lvl="0" indent="-77788" algn="l" rtl="0">
              <a:lnSpc>
                <a:spcPct val="90000"/>
              </a:lnSpc>
              <a:spcBef>
                <a:spcPts val="0"/>
              </a:spcBef>
              <a:spcAft>
                <a:spcPts val="0"/>
              </a:spcAft>
              <a:buClr>
                <a:srgbClr val="635C5B"/>
              </a:buClr>
              <a:buSzPts val="2400"/>
              <a:buNone/>
            </a:pPr>
            <a:endParaRPr sz="2400" dirty="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p2"/>
          <p:cNvSpPr txBox="1">
            <a:spLocks noGrp="1"/>
          </p:cNvSpPr>
          <p:nvPr>
            <p:ph type="title"/>
          </p:nvPr>
        </p:nvSpPr>
        <p:spPr>
          <a:xfrm>
            <a:off x="152400" y="152400"/>
            <a:ext cx="8839200" cy="533400"/>
          </a:xfrm>
          <a:prstGeom prst="rect">
            <a:avLst/>
          </a:prstGeom>
          <a:noFill/>
          <a:ln>
            <a:noFill/>
          </a:ln>
        </p:spPr>
        <p:txBody>
          <a:bodyPr spcFirstLastPara="1" wrap="square" lIns="91425" tIns="45700" rIns="91425" bIns="45700" anchor="b" anchorCtr="0">
            <a:noAutofit/>
          </a:bodyPr>
          <a:lstStyle/>
          <a:p>
            <a:pPr lvl="0">
              <a:buSzPts val="2800"/>
            </a:pPr>
            <a:r>
              <a:rPr lang="fr-FR" dirty="0"/>
              <a:t>Cadre d’interopérabilité des logiciels du SNIS (1)</a:t>
            </a:r>
            <a:endParaRPr dirty="0"/>
          </a:p>
        </p:txBody>
      </p:sp>
      <p:sp>
        <p:nvSpPr>
          <p:cNvPr id="453" name="Google Shape;453;p2"/>
          <p:cNvSpPr txBox="1">
            <a:spLocks noGrp="1"/>
          </p:cNvSpPr>
          <p:nvPr>
            <p:ph type="body" idx="1"/>
          </p:nvPr>
        </p:nvSpPr>
        <p:spPr>
          <a:xfrm>
            <a:off x="152400" y="838200"/>
            <a:ext cx="8839200" cy="5334000"/>
          </a:xfrm>
          <a:prstGeom prst="rect">
            <a:avLst/>
          </a:prstGeom>
          <a:noFill/>
          <a:ln>
            <a:noFill/>
          </a:ln>
        </p:spPr>
        <p:txBody>
          <a:bodyPr spcFirstLastPara="1" wrap="square" lIns="91425" tIns="45700" rIns="91425" bIns="45700" anchor="t" anchorCtr="0">
            <a:normAutofit/>
          </a:bodyPr>
          <a:lstStyle/>
          <a:p>
            <a:pPr marL="166688" lvl="1" indent="-14288" algn="just">
              <a:lnSpc>
                <a:spcPct val="90000"/>
              </a:lnSpc>
              <a:spcBef>
                <a:spcPts val="600"/>
              </a:spcBef>
              <a:buSzPts val="2400"/>
              <a:buNone/>
            </a:pPr>
            <a:r>
              <a:rPr lang="fr-FR" b="1" dirty="0">
                <a:solidFill>
                  <a:schemeClr val="bg2"/>
                </a:solidFill>
              </a:rPr>
              <a:t>Objectifs</a:t>
            </a:r>
          </a:p>
          <a:p>
            <a:pPr marL="166688" lvl="1" indent="-14288" algn="just">
              <a:lnSpc>
                <a:spcPct val="90000"/>
              </a:lnSpc>
              <a:spcBef>
                <a:spcPts val="600"/>
              </a:spcBef>
              <a:buSzPts val="2400"/>
              <a:buNone/>
            </a:pPr>
            <a:r>
              <a:rPr lang="fr-FR" dirty="0">
                <a:solidFill>
                  <a:schemeClr val="dk1"/>
                </a:solidFill>
              </a:rPr>
              <a:t>Ce document fournit les spécifications nécessaires sur le format des données, le standard à adopter et les spécifications fonctionnelles des processus à mettre en place:</a:t>
            </a:r>
          </a:p>
          <a:p>
            <a:pPr marL="666750" lvl="1" indent="-514350" algn="just">
              <a:lnSpc>
                <a:spcPct val="90000"/>
              </a:lnSpc>
              <a:spcBef>
                <a:spcPts val="600"/>
              </a:spcBef>
              <a:buSzPts val="2400"/>
              <a:buFont typeface="Wingdings" panose="05000000000000000000" pitchFamily="2" charset="2"/>
              <a:buChar char="ü"/>
            </a:pPr>
            <a:r>
              <a:rPr lang="fr-FR" dirty="0">
                <a:solidFill>
                  <a:schemeClr val="dk1"/>
                </a:solidFill>
              </a:rPr>
              <a:t>Pour permettre aux différents logiciel du SIS d’échanger les données avec DHIS2.</a:t>
            </a:r>
          </a:p>
          <a:p>
            <a:pPr marL="666750" lvl="1" indent="-514350" algn="just">
              <a:lnSpc>
                <a:spcPct val="90000"/>
              </a:lnSpc>
              <a:spcBef>
                <a:spcPts val="600"/>
              </a:spcBef>
              <a:buSzPts val="2400"/>
              <a:buFont typeface="Wingdings" panose="05000000000000000000" pitchFamily="2" charset="2"/>
              <a:buChar char="ü"/>
            </a:pPr>
            <a:r>
              <a:rPr lang="fr-FR" dirty="0">
                <a:solidFill>
                  <a:schemeClr val="dk1"/>
                </a:solidFill>
              </a:rPr>
              <a:t>Pour créer une plateforme organisée en référentiel centralisé des données du Système National d’Information Sanitaire (Master Data </a:t>
            </a:r>
            <a:r>
              <a:rPr lang="fr-FR" dirty="0" err="1">
                <a:solidFill>
                  <a:schemeClr val="dk1"/>
                </a:solidFill>
              </a:rPr>
              <a:t>Lists</a:t>
            </a:r>
            <a:r>
              <a:rPr lang="fr-FR" dirty="0">
                <a:solidFill>
                  <a:schemeClr val="dk1"/>
                </a:solidFill>
              </a:rPr>
              <a:t>) ou les données peuvent être consommées non seulement par DHIS2 mais les outils analytiques spécialisés et les autres logiciels. .</a:t>
            </a:r>
          </a:p>
          <a:p>
            <a:pPr marL="152400" lvl="1" indent="0" algn="just">
              <a:lnSpc>
                <a:spcPct val="90000"/>
              </a:lnSpc>
              <a:spcBef>
                <a:spcPts val="600"/>
              </a:spcBef>
              <a:buSzPts val="2400"/>
              <a:buNone/>
            </a:pPr>
            <a:r>
              <a:rPr lang="en-US" b="1" dirty="0">
                <a:solidFill>
                  <a:schemeClr val="bg2"/>
                </a:solidFill>
              </a:rPr>
              <a:t>M</a:t>
            </a:r>
            <a:r>
              <a:rPr lang="fr-FR" b="1" dirty="0">
                <a:solidFill>
                  <a:schemeClr val="bg2"/>
                </a:solidFill>
              </a:rPr>
              <a:t>é</a:t>
            </a:r>
            <a:r>
              <a:rPr lang="en-US" b="1" dirty="0" err="1">
                <a:solidFill>
                  <a:schemeClr val="bg2"/>
                </a:solidFill>
              </a:rPr>
              <a:t>thodologie</a:t>
            </a:r>
            <a:endParaRPr b="1" dirty="0">
              <a:solidFill>
                <a:schemeClr val="bg2"/>
              </a:solidFill>
            </a:endParaRPr>
          </a:p>
          <a:p>
            <a:pPr marL="609600" lvl="1" indent="-457200" algn="just">
              <a:lnSpc>
                <a:spcPct val="90000"/>
              </a:lnSpc>
              <a:spcBef>
                <a:spcPts val="600"/>
              </a:spcBef>
              <a:buSzPts val="2400"/>
              <a:buFont typeface="Wingdings" panose="05000000000000000000" pitchFamily="2" charset="2"/>
              <a:buChar char="§"/>
            </a:pPr>
            <a:r>
              <a:rPr lang="fr-FR" dirty="0">
                <a:solidFill>
                  <a:schemeClr val="dk1"/>
                </a:solidFill>
              </a:rPr>
              <a:t>Identifier les données manipulées et les points de correspondance des données provenant des différents systèmes par l’analyse des spécification fonctionnelles lors des entrevues avec des acteurs clés et la revue documentaire. </a:t>
            </a:r>
          </a:p>
          <a:p>
            <a:pPr marL="609600" lvl="1" indent="-457200" algn="just">
              <a:lnSpc>
                <a:spcPct val="90000"/>
              </a:lnSpc>
              <a:spcBef>
                <a:spcPts val="600"/>
              </a:spcBef>
              <a:buSzPts val="2400"/>
              <a:buFont typeface="Wingdings" panose="05000000000000000000" pitchFamily="2" charset="2"/>
              <a:buChar char="§"/>
            </a:pPr>
            <a:r>
              <a:rPr lang="fr-FR" dirty="0">
                <a:solidFill>
                  <a:schemeClr val="dk1"/>
                </a:solidFill>
              </a:rPr>
              <a:t>Définir les registres de gestion des données de référence ( Master data List) à partir des points d’intersection des données de chaque sous-système</a:t>
            </a:r>
          </a:p>
        </p:txBody>
      </p:sp>
    </p:spTree>
    <p:extLst>
      <p:ext uri="{BB962C8B-B14F-4D97-AF65-F5344CB8AC3E}">
        <p14:creationId xmlns:p14="http://schemas.microsoft.com/office/powerpoint/2010/main" val="3577481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p2"/>
          <p:cNvSpPr txBox="1">
            <a:spLocks noGrp="1"/>
          </p:cNvSpPr>
          <p:nvPr>
            <p:ph type="title"/>
          </p:nvPr>
        </p:nvSpPr>
        <p:spPr>
          <a:xfrm>
            <a:off x="152400" y="152400"/>
            <a:ext cx="8839200" cy="533400"/>
          </a:xfrm>
          <a:prstGeom prst="rect">
            <a:avLst/>
          </a:prstGeom>
          <a:noFill/>
          <a:ln>
            <a:noFill/>
          </a:ln>
        </p:spPr>
        <p:txBody>
          <a:bodyPr spcFirstLastPara="1" wrap="square" lIns="91425" tIns="45700" rIns="91425" bIns="45700" anchor="b" anchorCtr="0">
            <a:noAutofit/>
          </a:bodyPr>
          <a:lstStyle/>
          <a:p>
            <a:pPr lvl="0">
              <a:buSzPts val="2800"/>
            </a:pPr>
            <a:r>
              <a:rPr lang="fr-FR" dirty="0"/>
              <a:t>Cadre d’interopérabilité des logiciels du SNIS (2)</a:t>
            </a:r>
            <a:endParaRPr dirty="0"/>
          </a:p>
        </p:txBody>
      </p:sp>
      <p:sp>
        <p:nvSpPr>
          <p:cNvPr id="453" name="Google Shape;453;p2"/>
          <p:cNvSpPr txBox="1">
            <a:spLocks noGrp="1"/>
          </p:cNvSpPr>
          <p:nvPr>
            <p:ph type="body" idx="1"/>
          </p:nvPr>
        </p:nvSpPr>
        <p:spPr>
          <a:xfrm>
            <a:off x="152400" y="838200"/>
            <a:ext cx="8839200" cy="5334000"/>
          </a:xfrm>
          <a:prstGeom prst="rect">
            <a:avLst/>
          </a:prstGeom>
          <a:noFill/>
          <a:ln>
            <a:noFill/>
          </a:ln>
        </p:spPr>
        <p:txBody>
          <a:bodyPr spcFirstLastPara="1" wrap="square" lIns="91425" tIns="45700" rIns="91425" bIns="45700" anchor="t" anchorCtr="0">
            <a:normAutofit/>
          </a:bodyPr>
          <a:lstStyle/>
          <a:p>
            <a:pPr marL="152400" lvl="1" indent="0" algn="just">
              <a:lnSpc>
                <a:spcPct val="90000"/>
              </a:lnSpc>
              <a:spcBef>
                <a:spcPts val="600"/>
              </a:spcBef>
              <a:buSzPts val="2400"/>
              <a:buNone/>
            </a:pPr>
            <a:endParaRPr sz="2600" dirty="0">
              <a:solidFill>
                <a:schemeClr val="dk1"/>
              </a:solidFill>
            </a:endParaRPr>
          </a:p>
          <a:p>
            <a:pPr marL="573087" lvl="2" indent="-203200" algn="l" rtl="0">
              <a:lnSpc>
                <a:spcPct val="90000"/>
              </a:lnSpc>
              <a:spcBef>
                <a:spcPts val="1640"/>
              </a:spcBef>
              <a:spcAft>
                <a:spcPts val="0"/>
              </a:spcAft>
              <a:buClr>
                <a:srgbClr val="6C6463"/>
              </a:buClr>
              <a:buSzPts val="2200"/>
              <a:buFont typeface="Noto Sans Symbols"/>
              <a:buNone/>
            </a:pPr>
            <a:endParaRPr sz="2200" dirty="0">
              <a:solidFill>
                <a:schemeClr val="dk1"/>
              </a:solidFill>
            </a:endParaRPr>
          </a:p>
          <a:p>
            <a:pPr marL="230188" lvl="0" indent="-77788" algn="l" rtl="0">
              <a:lnSpc>
                <a:spcPct val="90000"/>
              </a:lnSpc>
              <a:spcBef>
                <a:spcPts val="0"/>
              </a:spcBef>
              <a:spcAft>
                <a:spcPts val="0"/>
              </a:spcAft>
              <a:buClr>
                <a:srgbClr val="635C5B"/>
              </a:buClr>
              <a:buSzPts val="2400"/>
              <a:buNone/>
            </a:pPr>
            <a:endParaRPr sz="2400" dirty="0">
              <a:solidFill>
                <a:schemeClr val="dk1"/>
              </a:solidFill>
            </a:endParaRPr>
          </a:p>
        </p:txBody>
      </p:sp>
      <p:graphicFrame>
        <p:nvGraphicFramePr>
          <p:cNvPr id="2" name="Table 1">
            <a:extLst>
              <a:ext uri="{FF2B5EF4-FFF2-40B4-BE49-F238E27FC236}">
                <a16:creationId xmlns:a16="http://schemas.microsoft.com/office/drawing/2014/main" id="{51721515-9CE6-454D-8991-8AEC6A601780}"/>
              </a:ext>
            </a:extLst>
          </p:cNvPr>
          <p:cNvGraphicFramePr>
            <a:graphicFrameLocks noGrp="1"/>
          </p:cNvGraphicFramePr>
          <p:nvPr>
            <p:extLst>
              <p:ext uri="{D42A27DB-BD31-4B8C-83A1-F6EECF244321}">
                <p14:modId xmlns:p14="http://schemas.microsoft.com/office/powerpoint/2010/main" val="283253455"/>
              </p:ext>
            </p:extLst>
          </p:nvPr>
        </p:nvGraphicFramePr>
        <p:xfrm>
          <a:off x="152400" y="757886"/>
          <a:ext cx="8839200" cy="5494627"/>
        </p:xfrm>
        <a:graphic>
          <a:graphicData uri="http://schemas.openxmlformats.org/drawingml/2006/table">
            <a:tbl>
              <a:tblPr firstRow="1" firstCol="1" bandRow="1">
                <a:tableStyleId>{5940675A-B579-460E-94D1-54222C63F5DA}</a:tableStyleId>
              </a:tblPr>
              <a:tblGrid>
                <a:gridCol w="2209328">
                  <a:extLst>
                    <a:ext uri="{9D8B030D-6E8A-4147-A177-3AD203B41FA5}">
                      <a16:colId xmlns:a16="http://schemas.microsoft.com/office/drawing/2014/main" val="476991281"/>
                    </a:ext>
                  </a:extLst>
                </a:gridCol>
                <a:gridCol w="2209328">
                  <a:extLst>
                    <a:ext uri="{9D8B030D-6E8A-4147-A177-3AD203B41FA5}">
                      <a16:colId xmlns:a16="http://schemas.microsoft.com/office/drawing/2014/main" val="64791298"/>
                    </a:ext>
                  </a:extLst>
                </a:gridCol>
                <a:gridCol w="2210272">
                  <a:extLst>
                    <a:ext uri="{9D8B030D-6E8A-4147-A177-3AD203B41FA5}">
                      <a16:colId xmlns:a16="http://schemas.microsoft.com/office/drawing/2014/main" val="1899415627"/>
                    </a:ext>
                  </a:extLst>
                </a:gridCol>
                <a:gridCol w="2210272">
                  <a:extLst>
                    <a:ext uri="{9D8B030D-6E8A-4147-A177-3AD203B41FA5}">
                      <a16:colId xmlns:a16="http://schemas.microsoft.com/office/drawing/2014/main" val="2389939854"/>
                    </a:ext>
                  </a:extLst>
                </a:gridCol>
              </a:tblGrid>
              <a:tr h="402560">
                <a:tc gridSpan="4">
                  <a:txBody>
                    <a:bodyPr/>
                    <a:lstStyle/>
                    <a:p>
                      <a:pPr marL="0" marR="0" lvl="0" indent="0" algn="l" defTabSz="914400" rtl="0" eaLnBrk="1" fontAlgn="auto" latinLnBrk="0" hangingPunct="1">
                        <a:lnSpc>
                          <a:spcPct val="107000"/>
                        </a:lnSpc>
                        <a:spcBef>
                          <a:spcPts val="0"/>
                        </a:spcBef>
                        <a:spcAft>
                          <a:spcPts val="0"/>
                        </a:spcAft>
                        <a:buClr>
                          <a:srgbClr val="000000"/>
                        </a:buClr>
                        <a:buSzTx/>
                        <a:buFont typeface="Arial"/>
                        <a:buNone/>
                        <a:tabLst/>
                        <a:defRPr/>
                      </a:pPr>
                      <a:r>
                        <a:rPr lang="fr-FR" sz="2000" b="1" dirty="0"/>
                        <a:t>Profils des personnes ayant participés aux interview</a:t>
                      </a:r>
                    </a:p>
                  </a:txBody>
                  <a:tcPr marL="68580" marR="68580" marT="0" marB="0">
                    <a:solidFill>
                      <a:schemeClr val="accent6">
                        <a:lumMod val="20000"/>
                        <a:lumOff val="80000"/>
                      </a:schemeClr>
                    </a:solidFill>
                  </a:tcPr>
                </a:tc>
                <a:tc hMerge="1">
                  <a:txBody>
                    <a:bodyPr/>
                    <a:lstStyle/>
                    <a:p>
                      <a:pPr marL="0" marR="0">
                        <a:lnSpc>
                          <a:spcPct val="107000"/>
                        </a:lnSpc>
                        <a:spcBef>
                          <a:spcPts val="0"/>
                        </a:spcBef>
                        <a:spcAft>
                          <a:spcPts val="0"/>
                        </a:spcAft>
                      </a:pPr>
                      <a:endParaRPr lang="en-US" sz="2000">
                        <a:effectLst/>
                        <a:latin typeface="Gill Sans"/>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hMerge="1">
                  <a:txBody>
                    <a:bodyPr/>
                    <a:lstStyle/>
                    <a:p>
                      <a:pPr marL="0" marR="0">
                        <a:lnSpc>
                          <a:spcPct val="107000"/>
                        </a:lnSpc>
                        <a:spcBef>
                          <a:spcPts val="0"/>
                        </a:spcBef>
                        <a:spcAft>
                          <a:spcPts val="0"/>
                        </a:spcAft>
                      </a:pPr>
                      <a:endParaRPr lang="en-US" sz="2000">
                        <a:effectLst/>
                        <a:latin typeface="Gill Sans"/>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hMerge="1">
                  <a:txBody>
                    <a:bodyPr/>
                    <a:lstStyle/>
                    <a:p>
                      <a:pPr marL="0" marR="0">
                        <a:lnSpc>
                          <a:spcPct val="107000"/>
                        </a:lnSpc>
                        <a:spcBef>
                          <a:spcPts val="0"/>
                        </a:spcBef>
                        <a:spcAft>
                          <a:spcPts val="0"/>
                        </a:spcAft>
                      </a:pPr>
                      <a:endParaRPr lang="en-US" sz="2000" dirty="0">
                        <a:effectLst/>
                        <a:latin typeface="Gill Sans"/>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3421413960"/>
                  </a:ext>
                </a:extLst>
              </a:tr>
              <a:tr h="678425">
                <a:tc>
                  <a:txBody>
                    <a:bodyPr/>
                    <a:lstStyle/>
                    <a:p>
                      <a:pPr marL="0" marR="0">
                        <a:lnSpc>
                          <a:spcPct val="107000"/>
                        </a:lnSpc>
                        <a:spcBef>
                          <a:spcPts val="0"/>
                        </a:spcBef>
                        <a:spcAft>
                          <a:spcPts val="0"/>
                        </a:spcAft>
                      </a:pPr>
                      <a:r>
                        <a:rPr lang="fr-FR" sz="2000" dirty="0">
                          <a:effectLst/>
                          <a:latin typeface="Gill Sans"/>
                        </a:rPr>
                        <a:t>Structure/Organisation</a:t>
                      </a:r>
                      <a:endParaRPr lang="en-US" sz="2000" dirty="0">
                        <a:effectLst/>
                        <a:latin typeface="Gill Sans"/>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marR="0">
                        <a:lnSpc>
                          <a:spcPct val="107000"/>
                        </a:lnSpc>
                        <a:spcBef>
                          <a:spcPts val="0"/>
                        </a:spcBef>
                        <a:spcAft>
                          <a:spcPts val="0"/>
                        </a:spcAft>
                      </a:pPr>
                      <a:r>
                        <a:rPr lang="fr-FR" sz="2000">
                          <a:effectLst/>
                          <a:latin typeface="Gill Sans"/>
                        </a:rPr>
                        <a:t>Direction/Cellules</a:t>
                      </a:r>
                      <a:endParaRPr lang="en-US" sz="2000">
                        <a:effectLst/>
                        <a:latin typeface="Gill Sans"/>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marR="0">
                        <a:lnSpc>
                          <a:spcPct val="107000"/>
                        </a:lnSpc>
                        <a:spcBef>
                          <a:spcPts val="0"/>
                        </a:spcBef>
                        <a:spcAft>
                          <a:spcPts val="0"/>
                        </a:spcAft>
                      </a:pPr>
                      <a:r>
                        <a:rPr lang="fr-FR" sz="2000">
                          <a:effectLst/>
                          <a:latin typeface="Gill Sans"/>
                        </a:rPr>
                        <a:t>Fonction</a:t>
                      </a:r>
                      <a:endParaRPr lang="en-US" sz="2000">
                        <a:effectLst/>
                        <a:latin typeface="Gill Sans"/>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marL="0" marR="0">
                        <a:lnSpc>
                          <a:spcPct val="107000"/>
                        </a:lnSpc>
                        <a:spcBef>
                          <a:spcPts val="0"/>
                        </a:spcBef>
                        <a:spcAft>
                          <a:spcPts val="0"/>
                        </a:spcAft>
                      </a:pPr>
                      <a:r>
                        <a:rPr lang="fr-FR" sz="2000" dirty="0">
                          <a:effectLst/>
                          <a:latin typeface="Gill Sans"/>
                        </a:rPr>
                        <a:t>Profil</a:t>
                      </a:r>
                      <a:endParaRPr lang="en-US" sz="2000" dirty="0">
                        <a:effectLst/>
                        <a:latin typeface="Gill Sans"/>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1773924442"/>
                  </a:ext>
                </a:extLst>
              </a:tr>
              <a:tr h="632767">
                <a:tc>
                  <a:txBody>
                    <a:bodyPr/>
                    <a:lstStyle/>
                    <a:p>
                      <a:pPr marL="0" marR="0" algn="l" rtl="0">
                        <a:lnSpc>
                          <a:spcPct val="107000"/>
                        </a:lnSpc>
                        <a:spcBef>
                          <a:spcPts val="0"/>
                        </a:spcBef>
                        <a:spcAft>
                          <a:spcPts val="0"/>
                        </a:spcAft>
                        <a:buClr>
                          <a:srgbClr val="000000"/>
                        </a:buClr>
                        <a:buFont typeface="Arial"/>
                      </a:pPr>
                      <a:r>
                        <a:rPr lang="fr-FR" sz="1600" u="none" strike="noStrike" cap="none" dirty="0">
                          <a:effectLst/>
                          <a:latin typeface="Gill Sans"/>
                          <a:sym typeface="Arial"/>
                        </a:rPr>
                        <a:t>Ministère de la Santé</a:t>
                      </a:r>
                      <a:endParaRPr lang="en-US" sz="1600" b="0" i="0" u="none" strike="noStrike" cap="none" dirty="0">
                        <a:solidFill>
                          <a:schemeClr val="dk1"/>
                        </a:solidFill>
                        <a:effectLst/>
                        <a:latin typeface="Gill Sans"/>
                        <a:ea typeface="Calibri" panose="020F0502020204030204" pitchFamily="34" charset="0"/>
                        <a:cs typeface="Times New Roman" panose="02020603050405020304" pitchFamily="18" charset="0"/>
                        <a:sym typeface="Arial"/>
                      </a:endParaRPr>
                    </a:p>
                  </a:txBody>
                  <a:tcPr marL="68580" marR="68580" marT="0" marB="0"/>
                </a:tc>
                <a:tc>
                  <a:txBody>
                    <a:bodyPr/>
                    <a:lstStyle/>
                    <a:p>
                      <a:pPr marL="0" marR="0">
                        <a:lnSpc>
                          <a:spcPct val="107000"/>
                        </a:lnSpc>
                        <a:spcBef>
                          <a:spcPts val="0"/>
                        </a:spcBef>
                        <a:spcAft>
                          <a:spcPts val="0"/>
                        </a:spcAft>
                      </a:pPr>
                      <a:r>
                        <a:rPr lang="fr-FR" sz="1600" dirty="0">
                          <a:effectLst/>
                          <a:latin typeface="Gill Sans"/>
                        </a:rPr>
                        <a:t>Direction des Ressources Humaines</a:t>
                      </a:r>
                      <a:endParaRPr lang="en-US" sz="1600" dirty="0">
                        <a:effectLst/>
                        <a:latin typeface="Gill Sans"/>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fr-FR" sz="1600">
                          <a:effectLst/>
                          <a:latin typeface="Gill Sans"/>
                        </a:rPr>
                        <a:t>Administrateur iHRIS</a:t>
                      </a:r>
                      <a:endParaRPr lang="en-US" sz="1600">
                        <a:effectLst/>
                        <a:latin typeface="Gill Sans"/>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fr-FR" sz="1600" dirty="0">
                          <a:effectLst/>
                          <a:latin typeface="Gill Sans"/>
                        </a:rPr>
                        <a:t>Informaticien</a:t>
                      </a:r>
                      <a:endParaRPr lang="en-US" sz="1600" dirty="0">
                        <a:effectLst/>
                        <a:latin typeface="Gill Sans"/>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86463751"/>
                  </a:ext>
                </a:extLst>
              </a:tr>
              <a:tr h="632767">
                <a:tc>
                  <a:txBody>
                    <a:bodyPr/>
                    <a:lstStyle/>
                    <a:p>
                      <a:pPr marL="0" marR="0">
                        <a:lnSpc>
                          <a:spcPct val="107000"/>
                        </a:lnSpc>
                        <a:spcBef>
                          <a:spcPts val="0"/>
                        </a:spcBef>
                        <a:spcAft>
                          <a:spcPts val="0"/>
                        </a:spcAft>
                      </a:pPr>
                      <a:r>
                        <a:rPr lang="fr-FR" sz="1600" dirty="0">
                          <a:effectLst/>
                          <a:latin typeface="Gill Sans"/>
                        </a:rPr>
                        <a:t>Ministère de la Santé</a:t>
                      </a:r>
                      <a:endParaRPr lang="en-US" sz="1600" dirty="0">
                        <a:effectLst/>
                        <a:latin typeface="Gill Sans"/>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fr-FR" sz="1600" dirty="0">
                          <a:effectLst/>
                          <a:latin typeface="Gill Sans"/>
                        </a:rPr>
                        <a:t>Direction des Ressources Humaines</a:t>
                      </a:r>
                      <a:endParaRPr lang="en-US" sz="1600" dirty="0">
                        <a:effectLst/>
                        <a:latin typeface="Gill Sans"/>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fr-FR" sz="1600" dirty="0">
                          <a:effectLst/>
                          <a:latin typeface="Gill Sans"/>
                        </a:rPr>
                        <a:t>Chargée des Statistiques</a:t>
                      </a:r>
                      <a:endParaRPr lang="en-US" sz="1600" dirty="0">
                        <a:effectLst/>
                        <a:latin typeface="Gill Sans"/>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fr-FR" sz="1600" dirty="0">
                          <a:effectLst/>
                          <a:latin typeface="Gill Sans"/>
                        </a:rPr>
                        <a:t>Gestionnaire/Analyste des données</a:t>
                      </a:r>
                      <a:endParaRPr lang="en-US" sz="1600" dirty="0">
                        <a:effectLst/>
                        <a:latin typeface="Gill Sans"/>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8903797"/>
                  </a:ext>
                </a:extLst>
              </a:tr>
              <a:tr h="632767">
                <a:tc>
                  <a:txBody>
                    <a:bodyPr/>
                    <a:lstStyle/>
                    <a:p>
                      <a:pPr marL="0" marR="0">
                        <a:lnSpc>
                          <a:spcPct val="107000"/>
                        </a:lnSpc>
                        <a:spcBef>
                          <a:spcPts val="0"/>
                        </a:spcBef>
                        <a:spcAft>
                          <a:spcPts val="0"/>
                        </a:spcAft>
                      </a:pPr>
                      <a:r>
                        <a:rPr lang="fr-FR" sz="1600" dirty="0">
                          <a:effectLst/>
                          <a:latin typeface="Gill Sans"/>
                        </a:rPr>
                        <a:t>Ministère de la Santé</a:t>
                      </a:r>
                      <a:endParaRPr lang="en-US" sz="1600" dirty="0">
                        <a:effectLst/>
                        <a:latin typeface="Gill Sans"/>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fr-FR" sz="1600">
                          <a:effectLst/>
                          <a:latin typeface="Gill Sans"/>
                        </a:rPr>
                        <a:t>Division NTIC</a:t>
                      </a:r>
                      <a:endParaRPr lang="en-US" sz="1600">
                        <a:effectLst/>
                        <a:latin typeface="Gill Sans"/>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fr-FR" sz="1600" dirty="0">
                          <a:effectLst/>
                          <a:latin typeface="Gill Sans"/>
                        </a:rPr>
                        <a:t>Responsable Application</a:t>
                      </a:r>
                      <a:endParaRPr lang="en-US" sz="1600" dirty="0">
                        <a:effectLst/>
                        <a:latin typeface="Gill Sans"/>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fr-FR" sz="1600" dirty="0">
                          <a:effectLst/>
                          <a:latin typeface="Gill Sans"/>
                        </a:rPr>
                        <a:t>Informaticien</a:t>
                      </a:r>
                      <a:endParaRPr lang="en-US" sz="1600" dirty="0">
                        <a:effectLst/>
                        <a:latin typeface="Gill Sans"/>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6617819"/>
                  </a:ext>
                </a:extLst>
              </a:tr>
              <a:tr h="632767">
                <a:tc>
                  <a:txBody>
                    <a:bodyPr/>
                    <a:lstStyle/>
                    <a:p>
                      <a:pPr marL="0" marR="0">
                        <a:lnSpc>
                          <a:spcPct val="107000"/>
                        </a:lnSpc>
                        <a:spcBef>
                          <a:spcPts val="0"/>
                        </a:spcBef>
                        <a:spcAft>
                          <a:spcPts val="0"/>
                        </a:spcAft>
                      </a:pPr>
                      <a:r>
                        <a:rPr lang="fr-FR" sz="1600" dirty="0">
                          <a:effectLst/>
                          <a:latin typeface="Gill Sans"/>
                        </a:rPr>
                        <a:t>Ministère de la Santé</a:t>
                      </a:r>
                      <a:endParaRPr lang="en-US" sz="1600" dirty="0">
                        <a:effectLst/>
                        <a:latin typeface="Gill Sans"/>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fr-FR" sz="1600" dirty="0">
                          <a:effectLst/>
                          <a:latin typeface="Gill Sans"/>
                        </a:rPr>
                        <a:t>Division NTIC</a:t>
                      </a:r>
                      <a:endParaRPr lang="en-US" sz="1600" dirty="0">
                        <a:effectLst/>
                        <a:latin typeface="Gill Sans"/>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fr-FR" sz="1600" dirty="0">
                          <a:effectLst/>
                          <a:latin typeface="Gill Sans"/>
                        </a:rPr>
                        <a:t>Assistant application</a:t>
                      </a:r>
                      <a:endParaRPr lang="en-US" sz="1600" dirty="0">
                        <a:effectLst/>
                        <a:latin typeface="Gill Sans"/>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fr-FR" sz="1600" dirty="0">
                          <a:effectLst/>
                          <a:latin typeface="Gill Sans"/>
                        </a:rPr>
                        <a:t>Informaticien</a:t>
                      </a:r>
                      <a:endParaRPr lang="en-US" sz="1600" dirty="0">
                        <a:effectLst/>
                        <a:latin typeface="Gill Sans"/>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3907875"/>
                  </a:ext>
                </a:extLst>
              </a:tr>
              <a:tr h="632767">
                <a:tc>
                  <a:txBody>
                    <a:bodyPr/>
                    <a:lstStyle/>
                    <a:p>
                      <a:pPr marL="0" marR="0">
                        <a:lnSpc>
                          <a:spcPct val="107000"/>
                        </a:lnSpc>
                        <a:spcBef>
                          <a:spcPts val="0"/>
                        </a:spcBef>
                        <a:spcAft>
                          <a:spcPts val="0"/>
                        </a:spcAft>
                      </a:pPr>
                      <a:r>
                        <a:rPr lang="fr-FR" sz="1600">
                          <a:effectLst/>
                          <a:latin typeface="Gill Sans"/>
                        </a:rPr>
                        <a:t>Ministère de la Santé</a:t>
                      </a:r>
                      <a:endParaRPr lang="en-US" sz="1600">
                        <a:effectLst/>
                        <a:latin typeface="Gill Sans"/>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fr-FR" sz="1600" dirty="0">
                          <a:effectLst/>
                          <a:latin typeface="Gill Sans"/>
                        </a:rPr>
                        <a:t>Département du SNIS et Recherche</a:t>
                      </a:r>
                      <a:endParaRPr lang="en-US" sz="1600" dirty="0">
                        <a:effectLst/>
                        <a:latin typeface="Gill Sans"/>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fr-FR" sz="1600" dirty="0">
                          <a:effectLst/>
                          <a:latin typeface="Gill Sans"/>
                        </a:rPr>
                        <a:t>Chef de Section SNIS</a:t>
                      </a:r>
                      <a:endParaRPr lang="en-US" sz="1600" dirty="0">
                        <a:effectLst/>
                        <a:latin typeface="Gill Sans"/>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fr-FR" sz="1600" dirty="0">
                          <a:effectLst/>
                          <a:latin typeface="Gill Sans"/>
                        </a:rPr>
                        <a:t>Gestionnaire/Analyste des données</a:t>
                      </a:r>
                      <a:endParaRPr lang="en-US" sz="1600" dirty="0">
                        <a:effectLst/>
                        <a:latin typeface="Gill Sans"/>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1530251"/>
                  </a:ext>
                </a:extLst>
              </a:tr>
              <a:tr h="632767">
                <a:tc>
                  <a:txBody>
                    <a:bodyPr/>
                    <a:lstStyle/>
                    <a:p>
                      <a:pPr marL="0" marR="0">
                        <a:lnSpc>
                          <a:spcPct val="107000"/>
                        </a:lnSpc>
                        <a:spcBef>
                          <a:spcPts val="0"/>
                        </a:spcBef>
                        <a:spcAft>
                          <a:spcPts val="0"/>
                        </a:spcAft>
                      </a:pPr>
                      <a:r>
                        <a:rPr lang="fr-FR" sz="1600">
                          <a:effectLst/>
                          <a:latin typeface="Gill Sans"/>
                        </a:rPr>
                        <a:t>Ministère de la Santé</a:t>
                      </a:r>
                      <a:endParaRPr lang="en-US" sz="1600">
                        <a:effectLst/>
                        <a:latin typeface="Gill Sans"/>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fr-FR" sz="1600">
                          <a:effectLst/>
                          <a:latin typeface="Gill Sans"/>
                        </a:rPr>
                        <a:t>Pharmacie Central de la Guinée</a:t>
                      </a:r>
                      <a:endParaRPr lang="en-US" sz="1600">
                        <a:effectLst/>
                        <a:latin typeface="Gill Sans"/>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fr-FR" sz="1600" dirty="0">
                          <a:effectLst/>
                          <a:latin typeface="Gill Sans"/>
                        </a:rPr>
                        <a:t>Chef de Service Informatique</a:t>
                      </a:r>
                      <a:endParaRPr lang="en-US" sz="1600" dirty="0">
                        <a:effectLst/>
                        <a:latin typeface="Gill Sans"/>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fr-FR" sz="1600" dirty="0">
                          <a:effectLst/>
                          <a:latin typeface="Gill Sans"/>
                        </a:rPr>
                        <a:t>Informaticien</a:t>
                      </a:r>
                      <a:endParaRPr lang="en-US" sz="1600" dirty="0">
                        <a:effectLst/>
                        <a:latin typeface="Gill Sans"/>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8935779"/>
                  </a:ext>
                </a:extLst>
              </a:tr>
              <a:tr h="308520">
                <a:tc>
                  <a:txBody>
                    <a:bodyPr/>
                    <a:lstStyle/>
                    <a:p>
                      <a:pPr marL="0" marR="0">
                        <a:lnSpc>
                          <a:spcPct val="107000"/>
                        </a:lnSpc>
                        <a:spcBef>
                          <a:spcPts val="0"/>
                        </a:spcBef>
                        <a:spcAft>
                          <a:spcPts val="0"/>
                        </a:spcAft>
                      </a:pPr>
                      <a:r>
                        <a:rPr lang="fr-FR" sz="1600">
                          <a:effectLst/>
                          <a:latin typeface="Gill Sans"/>
                        </a:rPr>
                        <a:t>GHSC-PSM</a:t>
                      </a:r>
                      <a:endParaRPr lang="en-US" sz="1600">
                        <a:effectLst/>
                        <a:latin typeface="Gill Sans"/>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fr-FR" sz="1600" dirty="0">
                          <a:effectLst/>
                          <a:latin typeface="Gill Sans"/>
                        </a:rPr>
                        <a:t> </a:t>
                      </a:r>
                      <a:endParaRPr lang="en-US" sz="1600" dirty="0">
                        <a:effectLst/>
                        <a:latin typeface="Gill Sans"/>
                        <a:ea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pPr marL="0" marR="0">
                        <a:lnSpc>
                          <a:spcPct val="107000"/>
                        </a:lnSpc>
                        <a:spcBef>
                          <a:spcPts val="0"/>
                        </a:spcBef>
                        <a:spcAft>
                          <a:spcPts val="0"/>
                        </a:spcAft>
                      </a:pPr>
                      <a:r>
                        <a:rPr lang="en-US" sz="1600">
                          <a:effectLst/>
                          <a:latin typeface="Gill Sans"/>
                        </a:rPr>
                        <a:t>Senior MIS Advisor</a:t>
                      </a:r>
                      <a:endParaRPr lang="en-US" sz="1600">
                        <a:effectLst/>
                        <a:latin typeface="Gill Sans"/>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fr-FR" sz="1600" dirty="0">
                          <a:effectLst/>
                          <a:latin typeface="Gill Sans"/>
                        </a:rPr>
                        <a:t>Informaticien</a:t>
                      </a:r>
                      <a:endParaRPr lang="en-US" sz="1600" dirty="0">
                        <a:effectLst/>
                        <a:latin typeface="Gill Sans"/>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0527190"/>
                  </a:ext>
                </a:extLst>
              </a:tr>
              <a:tr h="308520">
                <a:tc>
                  <a:txBody>
                    <a:bodyPr/>
                    <a:lstStyle/>
                    <a:p>
                      <a:pPr marL="0" marR="0">
                        <a:lnSpc>
                          <a:spcPct val="107000"/>
                        </a:lnSpc>
                        <a:spcBef>
                          <a:spcPts val="0"/>
                        </a:spcBef>
                        <a:spcAft>
                          <a:spcPts val="0"/>
                        </a:spcAft>
                      </a:pPr>
                      <a:r>
                        <a:rPr lang="fr-FR" sz="1600">
                          <a:effectLst/>
                          <a:latin typeface="Gill Sans"/>
                        </a:rPr>
                        <a:t>GIS</a:t>
                      </a:r>
                      <a:endParaRPr lang="en-US" sz="1600">
                        <a:effectLst/>
                        <a:latin typeface="Gill Sans"/>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fr-FR" sz="1600" dirty="0">
                          <a:effectLst/>
                          <a:latin typeface="Gill Sans"/>
                        </a:rPr>
                        <a:t> </a:t>
                      </a:r>
                      <a:endParaRPr lang="en-US" sz="1600" dirty="0">
                        <a:effectLst/>
                        <a:latin typeface="Gill Sans"/>
                        <a:ea typeface="Calibri" panose="020F0502020204030204" pitchFamily="34" charset="0"/>
                        <a:cs typeface="Times New Roman" panose="02020603050405020304" pitchFamily="18" charset="0"/>
                      </a:endParaRPr>
                    </a:p>
                  </a:txBody>
                  <a:tcPr marL="68580" marR="68580" marT="0" marB="0">
                    <a:solidFill>
                      <a:schemeClr val="bg1">
                        <a:lumMod val="65000"/>
                      </a:schemeClr>
                    </a:solidFill>
                  </a:tcPr>
                </a:tc>
                <a:tc>
                  <a:txBody>
                    <a:bodyPr/>
                    <a:lstStyle/>
                    <a:p>
                      <a:pPr marL="0" marR="0">
                        <a:lnSpc>
                          <a:spcPct val="107000"/>
                        </a:lnSpc>
                        <a:spcBef>
                          <a:spcPts val="0"/>
                        </a:spcBef>
                        <a:spcAft>
                          <a:spcPts val="0"/>
                        </a:spcAft>
                      </a:pPr>
                      <a:r>
                        <a:rPr lang="en-US" sz="1600">
                          <a:effectLst/>
                          <a:latin typeface="Gill Sans"/>
                        </a:rPr>
                        <a:t>MIS Advisor</a:t>
                      </a:r>
                      <a:endParaRPr lang="en-US" sz="1600">
                        <a:effectLst/>
                        <a:latin typeface="Gill Sans"/>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fr-FR" sz="1600" dirty="0">
                          <a:effectLst/>
                          <a:latin typeface="Gill Sans"/>
                        </a:rPr>
                        <a:t>Informaticien</a:t>
                      </a:r>
                      <a:endParaRPr lang="en-US" sz="1600" dirty="0">
                        <a:effectLst/>
                        <a:latin typeface="Gill Sans"/>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3385239"/>
                  </a:ext>
                </a:extLst>
              </a:tr>
            </a:tbl>
          </a:graphicData>
        </a:graphic>
      </p:graphicFrame>
    </p:spTree>
    <p:extLst>
      <p:ext uri="{BB962C8B-B14F-4D97-AF65-F5344CB8AC3E}">
        <p14:creationId xmlns:p14="http://schemas.microsoft.com/office/powerpoint/2010/main" val="2134696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p2"/>
          <p:cNvSpPr txBox="1">
            <a:spLocks noGrp="1"/>
          </p:cNvSpPr>
          <p:nvPr>
            <p:ph type="title"/>
          </p:nvPr>
        </p:nvSpPr>
        <p:spPr>
          <a:xfrm>
            <a:off x="152400" y="152400"/>
            <a:ext cx="8839200" cy="533400"/>
          </a:xfrm>
          <a:prstGeom prst="rect">
            <a:avLst/>
          </a:prstGeom>
          <a:noFill/>
          <a:ln>
            <a:noFill/>
          </a:ln>
        </p:spPr>
        <p:txBody>
          <a:bodyPr spcFirstLastPara="1" wrap="square" lIns="91425" tIns="45700" rIns="91425" bIns="45700" anchor="b" anchorCtr="0">
            <a:noAutofit/>
          </a:bodyPr>
          <a:lstStyle/>
          <a:p>
            <a:pPr lvl="0">
              <a:buSzPts val="2800"/>
            </a:pPr>
            <a:r>
              <a:rPr lang="fr-FR" dirty="0"/>
              <a:t>Cadre d’interopérabilité des logiciels du SNIS (3)</a:t>
            </a:r>
            <a:endParaRPr dirty="0"/>
          </a:p>
        </p:txBody>
      </p:sp>
      <p:sp>
        <p:nvSpPr>
          <p:cNvPr id="453" name="Google Shape;453;p2"/>
          <p:cNvSpPr txBox="1">
            <a:spLocks noGrp="1"/>
          </p:cNvSpPr>
          <p:nvPr>
            <p:ph type="body" idx="1"/>
          </p:nvPr>
        </p:nvSpPr>
        <p:spPr>
          <a:xfrm>
            <a:off x="152400" y="838200"/>
            <a:ext cx="8839200" cy="5334000"/>
          </a:xfrm>
          <a:prstGeom prst="rect">
            <a:avLst/>
          </a:prstGeom>
          <a:noFill/>
          <a:ln>
            <a:noFill/>
          </a:ln>
        </p:spPr>
        <p:txBody>
          <a:bodyPr spcFirstLastPara="1" wrap="square" lIns="91425" tIns="45700" rIns="91425" bIns="45700" anchor="t" anchorCtr="0">
            <a:normAutofit/>
          </a:bodyPr>
          <a:lstStyle/>
          <a:p>
            <a:pPr marL="152400" lvl="1" indent="0" algn="just">
              <a:lnSpc>
                <a:spcPct val="90000"/>
              </a:lnSpc>
              <a:spcBef>
                <a:spcPts val="600"/>
              </a:spcBef>
              <a:buSzPts val="2400"/>
              <a:buNone/>
            </a:pPr>
            <a:endParaRPr sz="2600" dirty="0">
              <a:solidFill>
                <a:schemeClr val="dk1"/>
              </a:solidFill>
            </a:endParaRPr>
          </a:p>
          <a:p>
            <a:pPr marL="573087" lvl="2" indent="-203200" algn="l" rtl="0">
              <a:lnSpc>
                <a:spcPct val="90000"/>
              </a:lnSpc>
              <a:spcBef>
                <a:spcPts val="1640"/>
              </a:spcBef>
              <a:spcAft>
                <a:spcPts val="0"/>
              </a:spcAft>
              <a:buClr>
                <a:srgbClr val="6C6463"/>
              </a:buClr>
              <a:buSzPts val="2200"/>
              <a:buFont typeface="Noto Sans Symbols"/>
              <a:buNone/>
            </a:pPr>
            <a:endParaRPr sz="2200" dirty="0">
              <a:solidFill>
                <a:schemeClr val="dk1"/>
              </a:solidFill>
            </a:endParaRPr>
          </a:p>
          <a:p>
            <a:pPr marL="230188" lvl="0" indent="-77788" algn="l" rtl="0">
              <a:lnSpc>
                <a:spcPct val="90000"/>
              </a:lnSpc>
              <a:spcBef>
                <a:spcPts val="0"/>
              </a:spcBef>
              <a:spcAft>
                <a:spcPts val="0"/>
              </a:spcAft>
              <a:buClr>
                <a:srgbClr val="635C5B"/>
              </a:buClr>
              <a:buSzPts val="2400"/>
              <a:buNone/>
            </a:pPr>
            <a:endParaRPr sz="2400" dirty="0">
              <a:solidFill>
                <a:schemeClr val="dk1"/>
              </a:solidFill>
            </a:endParaRPr>
          </a:p>
        </p:txBody>
      </p:sp>
      <p:graphicFrame>
        <p:nvGraphicFramePr>
          <p:cNvPr id="3" name="Table 2">
            <a:extLst>
              <a:ext uri="{FF2B5EF4-FFF2-40B4-BE49-F238E27FC236}">
                <a16:creationId xmlns:a16="http://schemas.microsoft.com/office/drawing/2014/main" id="{B79D8DD8-74DE-4CF1-86A9-4E09FCF2D32C}"/>
              </a:ext>
            </a:extLst>
          </p:cNvPr>
          <p:cNvGraphicFramePr>
            <a:graphicFrameLocks noGrp="1"/>
          </p:cNvGraphicFramePr>
          <p:nvPr>
            <p:extLst>
              <p:ext uri="{D42A27DB-BD31-4B8C-83A1-F6EECF244321}">
                <p14:modId xmlns:p14="http://schemas.microsoft.com/office/powerpoint/2010/main" val="4274330478"/>
              </p:ext>
            </p:extLst>
          </p:nvPr>
        </p:nvGraphicFramePr>
        <p:xfrm>
          <a:off x="275303" y="838201"/>
          <a:ext cx="8716297" cy="5065894"/>
        </p:xfrm>
        <a:graphic>
          <a:graphicData uri="http://schemas.openxmlformats.org/drawingml/2006/table">
            <a:tbl>
              <a:tblPr firstRow="1" firstCol="1" bandRow="1">
                <a:tableStyleId>{5940675A-B579-460E-94D1-54222C63F5DA}</a:tableStyleId>
              </a:tblPr>
              <a:tblGrid>
                <a:gridCol w="4907229">
                  <a:extLst>
                    <a:ext uri="{9D8B030D-6E8A-4147-A177-3AD203B41FA5}">
                      <a16:colId xmlns:a16="http://schemas.microsoft.com/office/drawing/2014/main" val="1909643868"/>
                    </a:ext>
                  </a:extLst>
                </a:gridCol>
                <a:gridCol w="2742268">
                  <a:extLst>
                    <a:ext uri="{9D8B030D-6E8A-4147-A177-3AD203B41FA5}">
                      <a16:colId xmlns:a16="http://schemas.microsoft.com/office/drawing/2014/main" val="4249369131"/>
                    </a:ext>
                  </a:extLst>
                </a:gridCol>
                <a:gridCol w="1066800">
                  <a:extLst>
                    <a:ext uri="{9D8B030D-6E8A-4147-A177-3AD203B41FA5}">
                      <a16:colId xmlns:a16="http://schemas.microsoft.com/office/drawing/2014/main" val="3637688303"/>
                    </a:ext>
                  </a:extLst>
                </a:gridCol>
              </a:tblGrid>
              <a:tr h="370725">
                <a:tc gridSpan="3">
                  <a:txBody>
                    <a:bodyPr/>
                    <a:lstStyle/>
                    <a:p>
                      <a:pPr marL="0" marR="0" algn="l" rtl="0">
                        <a:lnSpc>
                          <a:spcPct val="107000"/>
                        </a:lnSpc>
                        <a:spcBef>
                          <a:spcPts val="0"/>
                        </a:spcBef>
                        <a:spcAft>
                          <a:spcPts val="0"/>
                        </a:spcAft>
                        <a:buClr>
                          <a:srgbClr val="000000"/>
                        </a:buClr>
                        <a:buFont typeface="Arial"/>
                      </a:pPr>
                      <a:r>
                        <a:rPr lang="en-US" sz="2000" b="1" i="0" u="none" strike="noStrike" cap="none" dirty="0">
                          <a:solidFill>
                            <a:schemeClr val="tx1"/>
                          </a:solidFill>
                          <a:effectLst/>
                          <a:latin typeface="Gill Sans"/>
                          <a:ea typeface="+mn-ea"/>
                          <a:cs typeface="+mn-cs"/>
                          <a:sym typeface="Arial"/>
                        </a:rPr>
                        <a:t>Documents  de references</a:t>
                      </a:r>
                    </a:p>
                  </a:txBody>
                  <a:tcPr marL="68580" marR="68580" marT="0" marB="0">
                    <a:solidFill>
                      <a:schemeClr val="accent6">
                        <a:lumMod val="20000"/>
                        <a:lumOff val="80000"/>
                      </a:schemeClr>
                    </a:solidFill>
                  </a:tcPr>
                </a:tc>
                <a:tc hMerge="1">
                  <a:txBody>
                    <a:bodyPr/>
                    <a:lstStyle/>
                    <a:p>
                      <a:pPr marL="0" marR="0" algn="l" rtl="0">
                        <a:lnSpc>
                          <a:spcPct val="107000"/>
                        </a:lnSpc>
                        <a:spcBef>
                          <a:spcPts val="0"/>
                        </a:spcBef>
                        <a:spcAft>
                          <a:spcPts val="0"/>
                        </a:spcAft>
                        <a:buClr>
                          <a:srgbClr val="000000"/>
                        </a:buClr>
                        <a:buFont typeface="Arial"/>
                      </a:pPr>
                      <a:endParaRPr lang="en-US" sz="2000" b="1" i="0" u="none" strike="noStrike" cap="none" dirty="0">
                        <a:solidFill>
                          <a:schemeClr val="tx1"/>
                        </a:solidFill>
                        <a:effectLst/>
                        <a:latin typeface="Gill Sans"/>
                        <a:ea typeface="+mn-ea"/>
                        <a:cs typeface="+mn-cs"/>
                        <a:sym typeface="Arial"/>
                      </a:endParaRPr>
                    </a:p>
                  </a:txBody>
                  <a:tcPr marL="68580" marR="68580" marT="0" marB="0">
                    <a:solidFill>
                      <a:schemeClr val="accent6">
                        <a:lumMod val="20000"/>
                        <a:lumOff val="80000"/>
                      </a:schemeClr>
                    </a:solidFill>
                  </a:tcPr>
                </a:tc>
                <a:tc hMerge="1">
                  <a:txBody>
                    <a:bodyPr/>
                    <a:lstStyle/>
                    <a:p>
                      <a:pPr marL="0" marR="0" algn="l" rtl="0">
                        <a:lnSpc>
                          <a:spcPct val="107000"/>
                        </a:lnSpc>
                        <a:spcBef>
                          <a:spcPts val="0"/>
                        </a:spcBef>
                        <a:spcAft>
                          <a:spcPts val="0"/>
                        </a:spcAft>
                        <a:buClr>
                          <a:srgbClr val="000000"/>
                        </a:buClr>
                        <a:buFont typeface="Arial"/>
                      </a:pPr>
                      <a:endParaRPr lang="en-US" sz="2000" b="1" i="0" u="none" strike="noStrike" cap="none" dirty="0">
                        <a:solidFill>
                          <a:schemeClr val="tx1"/>
                        </a:solidFill>
                        <a:effectLst/>
                        <a:latin typeface="Gill Sans"/>
                        <a:ea typeface="+mn-ea"/>
                        <a:cs typeface="+mn-cs"/>
                        <a:sym typeface="Arial"/>
                      </a:endParaRPr>
                    </a:p>
                  </a:txBody>
                  <a:tcPr marL="68580" marR="68580" marT="0" marB="0">
                    <a:solidFill>
                      <a:schemeClr val="accent6">
                        <a:lumMod val="20000"/>
                        <a:lumOff val="80000"/>
                      </a:schemeClr>
                    </a:solidFill>
                  </a:tcPr>
                </a:tc>
                <a:extLst>
                  <a:ext uri="{0D108BD9-81ED-4DB2-BD59-A6C34878D82A}">
                    <a16:rowId xmlns:a16="http://schemas.microsoft.com/office/drawing/2014/main" val="3665598834"/>
                  </a:ext>
                </a:extLst>
              </a:tr>
              <a:tr h="471828">
                <a:tc>
                  <a:txBody>
                    <a:bodyPr/>
                    <a:lstStyle/>
                    <a:p>
                      <a:pPr marL="0" marR="0" algn="l" rtl="0">
                        <a:lnSpc>
                          <a:spcPct val="107000"/>
                        </a:lnSpc>
                        <a:spcBef>
                          <a:spcPts val="0"/>
                        </a:spcBef>
                        <a:spcAft>
                          <a:spcPts val="0"/>
                        </a:spcAft>
                        <a:buClr>
                          <a:srgbClr val="000000"/>
                        </a:buClr>
                        <a:buFont typeface="Arial"/>
                      </a:pPr>
                      <a:r>
                        <a:rPr lang="fr-FR" sz="2000" b="1" u="none" strike="noStrike" cap="none" dirty="0">
                          <a:effectLst/>
                          <a:latin typeface="Gill Sans"/>
                          <a:sym typeface="Arial"/>
                        </a:rPr>
                        <a:t>Intitulé du document</a:t>
                      </a:r>
                      <a:endParaRPr lang="en-US" sz="2000" b="1" i="0" u="none" strike="noStrike" cap="none" dirty="0">
                        <a:solidFill>
                          <a:schemeClr val="tx1"/>
                        </a:solidFill>
                        <a:effectLst/>
                        <a:latin typeface="Gill Sans"/>
                        <a:ea typeface="+mn-ea"/>
                        <a:cs typeface="+mn-cs"/>
                        <a:sym typeface="Arial"/>
                      </a:endParaRPr>
                    </a:p>
                  </a:txBody>
                  <a:tcPr marL="68580" marR="68580" marT="0" marB="0">
                    <a:solidFill>
                      <a:schemeClr val="accent6">
                        <a:lumMod val="20000"/>
                        <a:lumOff val="80000"/>
                      </a:schemeClr>
                    </a:solidFill>
                  </a:tcPr>
                </a:tc>
                <a:tc>
                  <a:txBody>
                    <a:bodyPr/>
                    <a:lstStyle/>
                    <a:p>
                      <a:pPr marL="0" marR="0" algn="l" rtl="0">
                        <a:lnSpc>
                          <a:spcPct val="107000"/>
                        </a:lnSpc>
                        <a:spcBef>
                          <a:spcPts val="0"/>
                        </a:spcBef>
                        <a:spcAft>
                          <a:spcPts val="0"/>
                        </a:spcAft>
                        <a:buClr>
                          <a:srgbClr val="000000"/>
                        </a:buClr>
                        <a:buFont typeface="Arial"/>
                      </a:pPr>
                      <a:r>
                        <a:rPr lang="fr-FR" sz="2000" b="1" u="none" strike="noStrike" cap="none" dirty="0">
                          <a:effectLst/>
                          <a:latin typeface="Gill Sans"/>
                          <a:sym typeface="Arial"/>
                        </a:rPr>
                        <a:t>Direction/Organisation</a:t>
                      </a:r>
                      <a:endParaRPr lang="en-US" sz="2000" b="1" i="0" u="none" strike="noStrike" cap="none" dirty="0">
                        <a:solidFill>
                          <a:schemeClr val="tx1"/>
                        </a:solidFill>
                        <a:effectLst/>
                        <a:latin typeface="Gill Sans"/>
                        <a:ea typeface="+mn-ea"/>
                        <a:cs typeface="+mn-cs"/>
                        <a:sym typeface="Arial"/>
                      </a:endParaRPr>
                    </a:p>
                  </a:txBody>
                  <a:tcPr marL="68580" marR="68580" marT="0" marB="0">
                    <a:solidFill>
                      <a:schemeClr val="accent6">
                        <a:lumMod val="20000"/>
                        <a:lumOff val="80000"/>
                      </a:schemeClr>
                    </a:solidFill>
                  </a:tcPr>
                </a:tc>
                <a:tc>
                  <a:txBody>
                    <a:bodyPr/>
                    <a:lstStyle/>
                    <a:p>
                      <a:pPr marL="0" marR="0" algn="l" rtl="0">
                        <a:lnSpc>
                          <a:spcPct val="107000"/>
                        </a:lnSpc>
                        <a:spcBef>
                          <a:spcPts val="0"/>
                        </a:spcBef>
                        <a:spcAft>
                          <a:spcPts val="0"/>
                        </a:spcAft>
                        <a:buClr>
                          <a:srgbClr val="000000"/>
                        </a:buClr>
                        <a:buFont typeface="Arial"/>
                      </a:pPr>
                      <a:r>
                        <a:rPr lang="fr-FR" sz="2000" b="1" u="none" strike="noStrike" cap="none" dirty="0">
                          <a:effectLst/>
                          <a:latin typeface="Gill Sans"/>
                          <a:sym typeface="Arial"/>
                        </a:rPr>
                        <a:t>Année</a:t>
                      </a:r>
                      <a:endParaRPr lang="en-US" sz="2000" b="1" i="0" u="none" strike="noStrike" cap="none" dirty="0">
                        <a:solidFill>
                          <a:schemeClr val="tx1"/>
                        </a:solidFill>
                        <a:effectLst/>
                        <a:latin typeface="Gill Sans"/>
                        <a:ea typeface="+mn-ea"/>
                        <a:cs typeface="+mn-cs"/>
                        <a:sym typeface="Arial"/>
                      </a:endParaRPr>
                    </a:p>
                  </a:txBody>
                  <a:tcPr marL="68580" marR="68580" marT="0" marB="0">
                    <a:solidFill>
                      <a:schemeClr val="accent6">
                        <a:lumMod val="20000"/>
                        <a:lumOff val="80000"/>
                      </a:schemeClr>
                    </a:solidFill>
                  </a:tcPr>
                </a:tc>
                <a:extLst>
                  <a:ext uri="{0D108BD9-81ED-4DB2-BD59-A6C34878D82A}">
                    <a16:rowId xmlns:a16="http://schemas.microsoft.com/office/drawing/2014/main" val="2707091403"/>
                  </a:ext>
                </a:extLst>
              </a:tr>
              <a:tr h="958105">
                <a:tc>
                  <a:txBody>
                    <a:bodyPr/>
                    <a:lstStyle/>
                    <a:p>
                      <a:pPr marL="0" marR="0" algn="l" rtl="0">
                        <a:lnSpc>
                          <a:spcPct val="107000"/>
                        </a:lnSpc>
                        <a:spcBef>
                          <a:spcPts val="0"/>
                        </a:spcBef>
                        <a:spcAft>
                          <a:spcPts val="0"/>
                        </a:spcAft>
                        <a:buClr>
                          <a:srgbClr val="000000"/>
                        </a:buClr>
                        <a:buFont typeface="Arial"/>
                      </a:pPr>
                      <a:r>
                        <a:rPr lang="fr-FR" sz="1600" u="none" strike="noStrike" cap="none" dirty="0">
                          <a:effectLst/>
                          <a:latin typeface="Gill Sans"/>
                          <a:sym typeface="Arial"/>
                        </a:rPr>
                        <a:t>Document des spécifications techniques et fonctionnelles pour le développement d’un système d’interopérabilité entre DHIS2 et e-SIGL en Guinée</a:t>
                      </a:r>
                      <a:endParaRPr lang="en-US" sz="1600" b="0" i="0" u="none" strike="noStrike" cap="none" dirty="0">
                        <a:solidFill>
                          <a:schemeClr val="tx1"/>
                        </a:solidFill>
                        <a:effectLst/>
                        <a:latin typeface="Gill Sans"/>
                        <a:ea typeface="+mn-ea"/>
                        <a:cs typeface="+mn-cs"/>
                        <a:sym typeface="Arial"/>
                      </a:endParaRPr>
                    </a:p>
                  </a:txBody>
                  <a:tcPr marL="68580" marR="68580" marT="0" marB="0"/>
                </a:tc>
                <a:tc>
                  <a:txBody>
                    <a:bodyPr/>
                    <a:lstStyle/>
                    <a:p>
                      <a:pPr marL="0" marR="0" algn="l" rtl="0">
                        <a:lnSpc>
                          <a:spcPct val="107000"/>
                        </a:lnSpc>
                        <a:spcBef>
                          <a:spcPts val="0"/>
                        </a:spcBef>
                        <a:spcAft>
                          <a:spcPts val="0"/>
                        </a:spcAft>
                        <a:buClr>
                          <a:srgbClr val="000000"/>
                        </a:buClr>
                        <a:buFont typeface="Arial"/>
                      </a:pPr>
                      <a:r>
                        <a:rPr lang="fr-FR" sz="1600" u="none" strike="noStrike" cap="none">
                          <a:effectLst/>
                          <a:latin typeface="Gill Sans"/>
                          <a:sym typeface="Arial"/>
                        </a:rPr>
                        <a:t>GHSC-PSM</a:t>
                      </a:r>
                      <a:endParaRPr lang="en-US" sz="1600" b="0" i="0" u="none" strike="noStrike" cap="none">
                        <a:solidFill>
                          <a:schemeClr val="tx1"/>
                        </a:solidFill>
                        <a:effectLst/>
                        <a:latin typeface="Gill Sans"/>
                        <a:ea typeface="+mn-ea"/>
                        <a:cs typeface="+mn-cs"/>
                        <a:sym typeface="Arial"/>
                      </a:endParaRPr>
                    </a:p>
                  </a:txBody>
                  <a:tcPr marL="68580" marR="68580" marT="0" marB="0"/>
                </a:tc>
                <a:tc>
                  <a:txBody>
                    <a:bodyPr/>
                    <a:lstStyle/>
                    <a:p>
                      <a:pPr marL="0" marR="0" algn="l" rtl="0">
                        <a:lnSpc>
                          <a:spcPct val="107000"/>
                        </a:lnSpc>
                        <a:spcBef>
                          <a:spcPts val="0"/>
                        </a:spcBef>
                        <a:spcAft>
                          <a:spcPts val="0"/>
                        </a:spcAft>
                        <a:buClr>
                          <a:srgbClr val="000000"/>
                        </a:buClr>
                        <a:buFont typeface="Arial"/>
                      </a:pPr>
                      <a:r>
                        <a:rPr lang="fr-FR" sz="1600" u="none" strike="noStrike" cap="none">
                          <a:effectLst/>
                          <a:latin typeface="Gill Sans"/>
                          <a:sym typeface="Arial"/>
                        </a:rPr>
                        <a:t>2019</a:t>
                      </a:r>
                      <a:endParaRPr lang="en-US" sz="1600" b="0" i="0" u="none" strike="noStrike" cap="none">
                        <a:solidFill>
                          <a:schemeClr val="tx1"/>
                        </a:solidFill>
                        <a:effectLst/>
                        <a:latin typeface="Gill Sans"/>
                        <a:ea typeface="+mn-ea"/>
                        <a:cs typeface="+mn-cs"/>
                        <a:sym typeface="Arial"/>
                      </a:endParaRPr>
                    </a:p>
                  </a:txBody>
                  <a:tcPr marL="68580" marR="68580" marT="0" marB="0"/>
                </a:tc>
                <a:extLst>
                  <a:ext uri="{0D108BD9-81ED-4DB2-BD59-A6C34878D82A}">
                    <a16:rowId xmlns:a16="http://schemas.microsoft.com/office/drawing/2014/main" val="765112748"/>
                  </a:ext>
                </a:extLst>
              </a:tr>
              <a:tr h="770993">
                <a:tc>
                  <a:txBody>
                    <a:bodyPr/>
                    <a:lstStyle/>
                    <a:p>
                      <a:pPr marL="0" marR="0" algn="l" rtl="0">
                        <a:lnSpc>
                          <a:spcPct val="107000"/>
                        </a:lnSpc>
                        <a:spcBef>
                          <a:spcPts val="0"/>
                        </a:spcBef>
                        <a:spcAft>
                          <a:spcPts val="0"/>
                        </a:spcAft>
                        <a:buClr>
                          <a:srgbClr val="000000"/>
                        </a:buClr>
                        <a:buFont typeface="Arial"/>
                      </a:pPr>
                      <a:r>
                        <a:rPr lang="fr-FR" sz="1600" u="none" strike="noStrike" cap="none" dirty="0">
                          <a:effectLst/>
                          <a:latin typeface="Gill Sans"/>
                          <a:sym typeface="Arial"/>
                        </a:rPr>
                        <a:t>Rapport d’assistance technique pour le paramétrage et le renforcement des capacités des administrateurs  du logiciel </a:t>
                      </a:r>
                      <a:r>
                        <a:rPr lang="fr-FR" sz="1600" u="none" strike="noStrike" cap="none" dirty="0" err="1">
                          <a:effectLst/>
                          <a:latin typeface="Gill Sans"/>
                          <a:sym typeface="Arial"/>
                        </a:rPr>
                        <a:t>iHRIS</a:t>
                      </a:r>
                      <a:endParaRPr lang="en-US" sz="1600" b="0" i="0" u="none" strike="noStrike" cap="none" dirty="0">
                        <a:solidFill>
                          <a:schemeClr val="tx1"/>
                        </a:solidFill>
                        <a:effectLst/>
                        <a:latin typeface="Gill Sans"/>
                        <a:ea typeface="+mn-ea"/>
                        <a:cs typeface="+mn-cs"/>
                        <a:sym typeface="Arial"/>
                      </a:endParaRPr>
                    </a:p>
                  </a:txBody>
                  <a:tcPr marL="68580" marR="68580" marT="0" marB="0"/>
                </a:tc>
                <a:tc>
                  <a:txBody>
                    <a:bodyPr/>
                    <a:lstStyle/>
                    <a:p>
                      <a:pPr marL="0" marR="0" algn="l" rtl="0">
                        <a:lnSpc>
                          <a:spcPct val="107000"/>
                        </a:lnSpc>
                        <a:spcBef>
                          <a:spcPts val="0"/>
                        </a:spcBef>
                        <a:spcAft>
                          <a:spcPts val="0"/>
                        </a:spcAft>
                        <a:buClr>
                          <a:srgbClr val="000000"/>
                        </a:buClr>
                        <a:buFont typeface="Arial"/>
                      </a:pPr>
                      <a:r>
                        <a:rPr lang="fr-FR" sz="1600" u="none" strike="noStrike" cap="none" dirty="0">
                          <a:effectLst/>
                          <a:latin typeface="Gill Sans"/>
                          <a:sym typeface="Arial"/>
                        </a:rPr>
                        <a:t>DRH/PASA</a:t>
                      </a:r>
                      <a:endParaRPr lang="en-US" sz="1600" b="0" i="0" u="none" strike="noStrike" cap="none" dirty="0">
                        <a:solidFill>
                          <a:schemeClr val="tx1"/>
                        </a:solidFill>
                        <a:effectLst/>
                        <a:latin typeface="Gill Sans"/>
                        <a:ea typeface="+mn-ea"/>
                        <a:cs typeface="+mn-cs"/>
                        <a:sym typeface="Arial"/>
                      </a:endParaRPr>
                    </a:p>
                  </a:txBody>
                  <a:tcPr marL="68580" marR="68580" marT="0" marB="0"/>
                </a:tc>
                <a:tc>
                  <a:txBody>
                    <a:bodyPr/>
                    <a:lstStyle/>
                    <a:p>
                      <a:pPr marL="0" marR="0" algn="l" rtl="0">
                        <a:lnSpc>
                          <a:spcPct val="107000"/>
                        </a:lnSpc>
                        <a:spcBef>
                          <a:spcPts val="0"/>
                        </a:spcBef>
                        <a:spcAft>
                          <a:spcPts val="0"/>
                        </a:spcAft>
                        <a:buClr>
                          <a:srgbClr val="000000"/>
                        </a:buClr>
                        <a:buFont typeface="Arial"/>
                      </a:pPr>
                      <a:r>
                        <a:rPr lang="fr-FR" sz="1600" u="none" strike="noStrike" cap="none">
                          <a:effectLst/>
                          <a:latin typeface="Gill Sans"/>
                          <a:sym typeface="Arial"/>
                        </a:rPr>
                        <a:t>2019</a:t>
                      </a:r>
                      <a:endParaRPr lang="en-US" sz="1600" b="0" i="0" u="none" strike="noStrike" cap="none">
                        <a:solidFill>
                          <a:schemeClr val="tx1"/>
                        </a:solidFill>
                        <a:effectLst/>
                        <a:latin typeface="Gill Sans"/>
                        <a:ea typeface="+mn-ea"/>
                        <a:cs typeface="+mn-cs"/>
                        <a:sym typeface="Arial"/>
                      </a:endParaRPr>
                    </a:p>
                  </a:txBody>
                  <a:tcPr marL="68580" marR="68580" marT="0" marB="0"/>
                </a:tc>
                <a:extLst>
                  <a:ext uri="{0D108BD9-81ED-4DB2-BD59-A6C34878D82A}">
                    <a16:rowId xmlns:a16="http://schemas.microsoft.com/office/drawing/2014/main" val="1384865397"/>
                  </a:ext>
                </a:extLst>
              </a:tr>
              <a:tr h="740083">
                <a:tc>
                  <a:txBody>
                    <a:bodyPr/>
                    <a:lstStyle/>
                    <a:p>
                      <a:pPr marL="0" marR="0" algn="l" rtl="0">
                        <a:lnSpc>
                          <a:spcPct val="107000"/>
                        </a:lnSpc>
                        <a:spcBef>
                          <a:spcPts val="0"/>
                        </a:spcBef>
                        <a:spcAft>
                          <a:spcPts val="0"/>
                        </a:spcAft>
                        <a:buClr>
                          <a:srgbClr val="000000"/>
                        </a:buClr>
                        <a:buFont typeface="Arial"/>
                      </a:pPr>
                      <a:r>
                        <a:rPr lang="fr-FR" sz="1600" u="none" strike="noStrike" cap="none">
                          <a:effectLst/>
                          <a:latin typeface="Gill Sans"/>
                          <a:sym typeface="Arial"/>
                        </a:rPr>
                        <a:t>Les fiches individuelles de notifications des maladies à potentiel épidémiologiques</a:t>
                      </a:r>
                      <a:endParaRPr lang="en-US" sz="1600" b="0" i="0" u="none" strike="noStrike" cap="none">
                        <a:solidFill>
                          <a:schemeClr val="tx1"/>
                        </a:solidFill>
                        <a:effectLst/>
                        <a:latin typeface="Gill Sans"/>
                        <a:ea typeface="+mn-ea"/>
                        <a:cs typeface="+mn-cs"/>
                        <a:sym typeface="Arial"/>
                      </a:endParaRPr>
                    </a:p>
                  </a:txBody>
                  <a:tcPr marL="68580" marR="68580" marT="0" marB="0"/>
                </a:tc>
                <a:tc>
                  <a:txBody>
                    <a:bodyPr/>
                    <a:lstStyle/>
                    <a:p>
                      <a:pPr marL="0" marR="0" algn="l" rtl="0">
                        <a:lnSpc>
                          <a:spcPct val="107000"/>
                        </a:lnSpc>
                        <a:spcBef>
                          <a:spcPts val="0"/>
                        </a:spcBef>
                        <a:spcAft>
                          <a:spcPts val="0"/>
                        </a:spcAft>
                        <a:buClr>
                          <a:srgbClr val="000000"/>
                        </a:buClr>
                        <a:buFont typeface="Arial"/>
                      </a:pPr>
                      <a:r>
                        <a:rPr lang="fr-FR" sz="1600" u="none" strike="noStrike" cap="none" dirty="0">
                          <a:effectLst/>
                          <a:latin typeface="Gill Sans"/>
                          <a:sym typeface="Arial"/>
                        </a:rPr>
                        <a:t>DSNIS</a:t>
                      </a:r>
                      <a:endParaRPr lang="en-US" sz="1600" b="0" i="0" u="none" strike="noStrike" cap="none" dirty="0">
                        <a:solidFill>
                          <a:schemeClr val="tx1"/>
                        </a:solidFill>
                        <a:effectLst/>
                        <a:latin typeface="Gill Sans"/>
                        <a:ea typeface="+mn-ea"/>
                        <a:cs typeface="+mn-cs"/>
                        <a:sym typeface="Arial"/>
                      </a:endParaRPr>
                    </a:p>
                  </a:txBody>
                  <a:tcPr marL="68580" marR="68580" marT="0" marB="0"/>
                </a:tc>
                <a:tc>
                  <a:txBody>
                    <a:bodyPr/>
                    <a:lstStyle/>
                    <a:p>
                      <a:pPr marL="0" marR="0" algn="l" rtl="0">
                        <a:lnSpc>
                          <a:spcPct val="107000"/>
                        </a:lnSpc>
                        <a:spcBef>
                          <a:spcPts val="0"/>
                        </a:spcBef>
                        <a:spcAft>
                          <a:spcPts val="0"/>
                        </a:spcAft>
                        <a:buClr>
                          <a:srgbClr val="000000"/>
                        </a:buClr>
                        <a:buFont typeface="Arial"/>
                      </a:pPr>
                      <a:r>
                        <a:rPr lang="fr-FR" sz="1600" u="none" strike="noStrike" cap="none" dirty="0">
                          <a:effectLst/>
                          <a:latin typeface="Gill Sans"/>
                          <a:sym typeface="Arial"/>
                        </a:rPr>
                        <a:t>2019</a:t>
                      </a:r>
                      <a:endParaRPr lang="en-US" sz="1600" b="0" i="0" u="none" strike="noStrike" cap="none" dirty="0">
                        <a:solidFill>
                          <a:schemeClr val="tx1"/>
                        </a:solidFill>
                        <a:effectLst/>
                        <a:latin typeface="Gill Sans"/>
                        <a:ea typeface="+mn-ea"/>
                        <a:cs typeface="+mn-cs"/>
                        <a:sym typeface="Arial"/>
                      </a:endParaRPr>
                    </a:p>
                  </a:txBody>
                  <a:tcPr marL="68580" marR="68580" marT="0" marB="0"/>
                </a:tc>
                <a:extLst>
                  <a:ext uri="{0D108BD9-81ED-4DB2-BD59-A6C34878D82A}">
                    <a16:rowId xmlns:a16="http://schemas.microsoft.com/office/drawing/2014/main" val="792961395"/>
                  </a:ext>
                </a:extLst>
              </a:tr>
              <a:tr h="360846">
                <a:tc>
                  <a:txBody>
                    <a:bodyPr/>
                    <a:lstStyle/>
                    <a:p>
                      <a:pPr marL="0" marR="0" algn="l" rtl="0">
                        <a:lnSpc>
                          <a:spcPct val="107000"/>
                        </a:lnSpc>
                        <a:spcBef>
                          <a:spcPts val="0"/>
                        </a:spcBef>
                        <a:spcAft>
                          <a:spcPts val="0"/>
                        </a:spcAft>
                        <a:buClr>
                          <a:srgbClr val="000000"/>
                        </a:buClr>
                        <a:buFont typeface="Arial"/>
                      </a:pPr>
                      <a:r>
                        <a:rPr lang="fr-FR" sz="1600" u="none" strike="noStrike" cap="none">
                          <a:effectLst/>
                          <a:latin typeface="Gill Sans"/>
                          <a:sym typeface="Arial"/>
                        </a:rPr>
                        <a:t>Fiche de collecte de données du personnel</a:t>
                      </a:r>
                      <a:endParaRPr lang="en-US" sz="1600" b="0" i="0" u="none" strike="noStrike" cap="none">
                        <a:solidFill>
                          <a:schemeClr val="tx1"/>
                        </a:solidFill>
                        <a:effectLst/>
                        <a:latin typeface="Gill Sans"/>
                        <a:ea typeface="+mn-ea"/>
                        <a:cs typeface="+mn-cs"/>
                        <a:sym typeface="Arial"/>
                      </a:endParaRPr>
                    </a:p>
                  </a:txBody>
                  <a:tcPr marL="68580" marR="68580" marT="0" marB="0"/>
                </a:tc>
                <a:tc>
                  <a:txBody>
                    <a:bodyPr/>
                    <a:lstStyle/>
                    <a:p>
                      <a:pPr marL="0" marR="0" algn="l" rtl="0">
                        <a:lnSpc>
                          <a:spcPct val="107000"/>
                        </a:lnSpc>
                        <a:spcBef>
                          <a:spcPts val="0"/>
                        </a:spcBef>
                        <a:spcAft>
                          <a:spcPts val="0"/>
                        </a:spcAft>
                        <a:buClr>
                          <a:srgbClr val="000000"/>
                        </a:buClr>
                        <a:buFont typeface="Arial"/>
                      </a:pPr>
                      <a:r>
                        <a:rPr lang="fr-FR" sz="1600" u="none" strike="noStrike" cap="none" dirty="0">
                          <a:effectLst/>
                          <a:latin typeface="Gill Sans"/>
                          <a:sym typeface="Arial"/>
                        </a:rPr>
                        <a:t>DRH</a:t>
                      </a:r>
                      <a:endParaRPr lang="en-US" sz="1600" b="0" i="0" u="none" strike="noStrike" cap="none" dirty="0">
                        <a:solidFill>
                          <a:schemeClr val="tx1"/>
                        </a:solidFill>
                        <a:effectLst/>
                        <a:latin typeface="Gill Sans"/>
                        <a:ea typeface="+mn-ea"/>
                        <a:cs typeface="+mn-cs"/>
                        <a:sym typeface="Arial"/>
                      </a:endParaRPr>
                    </a:p>
                  </a:txBody>
                  <a:tcPr marL="68580" marR="68580" marT="0" marB="0"/>
                </a:tc>
                <a:tc>
                  <a:txBody>
                    <a:bodyPr/>
                    <a:lstStyle/>
                    <a:p>
                      <a:pPr marL="0" marR="0" algn="l" rtl="0">
                        <a:lnSpc>
                          <a:spcPct val="107000"/>
                        </a:lnSpc>
                        <a:spcBef>
                          <a:spcPts val="0"/>
                        </a:spcBef>
                        <a:spcAft>
                          <a:spcPts val="0"/>
                        </a:spcAft>
                        <a:buClr>
                          <a:srgbClr val="000000"/>
                        </a:buClr>
                        <a:buFont typeface="Arial"/>
                      </a:pPr>
                      <a:r>
                        <a:rPr lang="fr-FR" sz="1600" u="none" strike="noStrike" cap="none">
                          <a:effectLst/>
                          <a:latin typeface="Gill Sans"/>
                          <a:sym typeface="Arial"/>
                        </a:rPr>
                        <a:t>2019</a:t>
                      </a:r>
                      <a:endParaRPr lang="en-US" sz="1600" b="0" i="0" u="none" strike="noStrike" cap="none">
                        <a:solidFill>
                          <a:schemeClr val="tx1"/>
                        </a:solidFill>
                        <a:effectLst/>
                        <a:latin typeface="Gill Sans"/>
                        <a:ea typeface="+mn-ea"/>
                        <a:cs typeface="+mn-cs"/>
                        <a:sym typeface="Arial"/>
                      </a:endParaRPr>
                    </a:p>
                  </a:txBody>
                  <a:tcPr marL="68580" marR="68580" marT="0" marB="0"/>
                </a:tc>
                <a:extLst>
                  <a:ext uri="{0D108BD9-81ED-4DB2-BD59-A6C34878D82A}">
                    <a16:rowId xmlns:a16="http://schemas.microsoft.com/office/drawing/2014/main" val="4095829152"/>
                  </a:ext>
                </a:extLst>
              </a:tr>
              <a:tr h="740083">
                <a:tc>
                  <a:txBody>
                    <a:bodyPr/>
                    <a:lstStyle/>
                    <a:p>
                      <a:pPr marL="0" marR="0" algn="l" rtl="0">
                        <a:lnSpc>
                          <a:spcPct val="107000"/>
                        </a:lnSpc>
                        <a:spcBef>
                          <a:spcPts val="0"/>
                        </a:spcBef>
                        <a:spcAft>
                          <a:spcPts val="0"/>
                        </a:spcAft>
                        <a:buClr>
                          <a:srgbClr val="000000"/>
                        </a:buClr>
                        <a:buFont typeface="Arial"/>
                      </a:pPr>
                      <a:r>
                        <a:rPr lang="fr-FR" sz="1600" u="none" strike="noStrike" cap="none">
                          <a:effectLst/>
                          <a:latin typeface="Gill Sans"/>
                          <a:sym typeface="Arial"/>
                        </a:rPr>
                        <a:t>Guide d’administration du logiciel iHRIS en Guinée</a:t>
                      </a:r>
                      <a:endParaRPr lang="en-US" sz="1600" b="0" i="0" u="none" strike="noStrike" cap="none">
                        <a:solidFill>
                          <a:schemeClr val="tx1"/>
                        </a:solidFill>
                        <a:effectLst/>
                        <a:latin typeface="Gill Sans"/>
                        <a:ea typeface="+mn-ea"/>
                        <a:cs typeface="+mn-cs"/>
                        <a:sym typeface="Arial"/>
                      </a:endParaRPr>
                    </a:p>
                  </a:txBody>
                  <a:tcPr marL="68580" marR="68580" marT="0" marB="0"/>
                </a:tc>
                <a:tc>
                  <a:txBody>
                    <a:bodyPr/>
                    <a:lstStyle/>
                    <a:p>
                      <a:pPr marL="0" marR="0" algn="l" rtl="0">
                        <a:lnSpc>
                          <a:spcPct val="107000"/>
                        </a:lnSpc>
                        <a:spcBef>
                          <a:spcPts val="0"/>
                        </a:spcBef>
                        <a:spcAft>
                          <a:spcPts val="0"/>
                        </a:spcAft>
                        <a:buClr>
                          <a:srgbClr val="000000"/>
                        </a:buClr>
                        <a:buFont typeface="Arial"/>
                      </a:pPr>
                      <a:r>
                        <a:rPr lang="fr-FR" sz="1600" u="none" strike="noStrike" cap="none" dirty="0">
                          <a:effectLst/>
                          <a:latin typeface="Gill Sans"/>
                          <a:sym typeface="Arial"/>
                        </a:rPr>
                        <a:t>DRH</a:t>
                      </a:r>
                      <a:endParaRPr lang="en-US" sz="1600" b="0" i="0" u="none" strike="noStrike" cap="none" dirty="0">
                        <a:solidFill>
                          <a:schemeClr val="tx1"/>
                        </a:solidFill>
                        <a:effectLst/>
                        <a:latin typeface="Gill Sans"/>
                        <a:ea typeface="+mn-ea"/>
                        <a:cs typeface="+mn-cs"/>
                        <a:sym typeface="Arial"/>
                      </a:endParaRPr>
                    </a:p>
                  </a:txBody>
                  <a:tcPr marL="68580" marR="68580" marT="0" marB="0"/>
                </a:tc>
                <a:tc>
                  <a:txBody>
                    <a:bodyPr/>
                    <a:lstStyle/>
                    <a:p>
                      <a:pPr marL="0" marR="0" algn="l" rtl="0">
                        <a:lnSpc>
                          <a:spcPct val="107000"/>
                        </a:lnSpc>
                        <a:spcBef>
                          <a:spcPts val="0"/>
                        </a:spcBef>
                        <a:spcAft>
                          <a:spcPts val="0"/>
                        </a:spcAft>
                        <a:buClr>
                          <a:srgbClr val="000000"/>
                        </a:buClr>
                        <a:buFont typeface="Arial"/>
                      </a:pPr>
                      <a:r>
                        <a:rPr lang="fr-FR" sz="1600" u="none" strike="noStrike" cap="none" dirty="0">
                          <a:effectLst/>
                          <a:latin typeface="Gill Sans"/>
                          <a:sym typeface="Arial"/>
                        </a:rPr>
                        <a:t>2018</a:t>
                      </a:r>
                      <a:endParaRPr lang="en-US" sz="1600" b="0" i="0" u="none" strike="noStrike" cap="none" dirty="0">
                        <a:solidFill>
                          <a:schemeClr val="tx1"/>
                        </a:solidFill>
                        <a:effectLst/>
                        <a:latin typeface="Gill Sans"/>
                        <a:ea typeface="+mn-ea"/>
                        <a:cs typeface="+mn-cs"/>
                        <a:sym typeface="Arial"/>
                      </a:endParaRPr>
                    </a:p>
                  </a:txBody>
                  <a:tcPr marL="68580" marR="68580" marT="0" marB="0"/>
                </a:tc>
                <a:extLst>
                  <a:ext uri="{0D108BD9-81ED-4DB2-BD59-A6C34878D82A}">
                    <a16:rowId xmlns:a16="http://schemas.microsoft.com/office/drawing/2014/main" val="1412947398"/>
                  </a:ext>
                </a:extLst>
              </a:tr>
              <a:tr h="653080">
                <a:tc>
                  <a:txBody>
                    <a:bodyPr/>
                    <a:lstStyle/>
                    <a:p>
                      <a:pPr marL="0" marR="0" algn="l" rtl="0">
                        <a:lnSpc>
                          <a:spcPct val="107000"/>
                        </a:lnSpc>
                        <a:spcBef>
                          <a:spcPts val="0"/>
                        </a:spcBef>
                        <a:spcAft>
                          <a:spcPts val="0"/>
                        </a:spcAft>
                        <a:buClr>
                          <a:srgbClr val="000000"/>
                        </a:buClr>
                        <a:buFont typeface="Arial"/>
                      </a:pPr>
                      <a:r>
                        <a:rPr lang="fr-FR" sz="1600" u="none" strike="noStrike" cap="none" dirty="0">
                          <a:effectLst/>
                          <a:latin typeface="Gill Sans"/>
                          <a:sym typeface="Arial"/>
                        </a:rPr>
                        <a:t>Guide d’utilisateur du logiciel </a:t>
                      </a:r>
                      <a:r>
                        <a:rPr lang="fr-FR" sz="1600" u="none" strike="noStrike" cap="none" dirty="0" err="1">
                          <a:effectLst/>
                          <a:latin typeface="Gill Sans"/>
                          <a:sym typeface="Arial"/>
                        </a:rPr>
                        <a:t>iHRIS</a:t>
                      </a:r>
                      <a:r>
                        <a:rPr lang="fr-FR" sz="1600" u="none" strike="noStrike" cap="none" dirty="0">
                          <a:effectLst/>
                          <a:latin typeface="Gill Sans"/>
                          <a:sym typeface="Arial"/>
                        </a:rPr>
                        <a:t> en Guinée</a:t>
                      </a:r>
                      <a:endParaRPr lang="en-US" sz="1600" b="0" i="0" u="none" strike="noStrike" cap="none" dirty="0">
                        <a:solidFill>
                          <a:schemeClr val="tx1"/>
                        </a:solidFill>
                        <a:effectLst/>
                        <a:latin typeface="Gill Sans"/>
                        <a:ea typeface="+mn-ea"/>
                        <a:cs typeface="+mn-cs"/>
                        <a:sym typeface="Arial"/>
                      </a:endParaRPr>
                    </a:p>
                  </a:txBody>
                  <a:tcPr marL="68580" marR="68580" marT="0" marB="0"/>
                </a:tc>
                <a:tc>
                  <a:txBody>
                    <a:bodyPr/>
                    <a:lstStyle/>
                    <a:p>
                      <a:pPr marL="0" marR="0" algn="l" rtl="0">
                        <a:lnSpc>
                          <a:spcPct val="107000"/>
                        </a:lnSpc>
                        <a:spcBef>
                          <a:spcPts val="0"/>
                        </a:spcBef>
                        <a:spcAft>
                          <a:spcPts val="0"/>
                        </a:spcAft>
                        <a:buClr>
                          <a:srgbClr val="000000"/>
                        </a:buClr>
                        <a:buFont typeface="Arial"/>
                      </a:pPr>
                      <a:r>
                        <a:rPr lang="fr-FR" sz="1600" u="none" strike="noStrike" cap="none" dirty="0">
                          <a:effectLst/>
                          <a:latin typeface="Gill Sans"/>
                          <a:sym typeface="Arial"/>
                        </a:rPr>
                        <a:t>DRH</a:t>
                      </a:r>
                      <a:endParaRPr lang="en-US" sz="1600" b="0" i="0" u="none" strike="noStrike" cap="none" dirty="0">
                        <a:solidFill>
                          <a:schemeClr val="tx1"/>
                        </a:solidFill>
                        <a:effectLst/>
                        <a:latin typeface="Gill Sans"/>
                        <a:ea typeface="+mn-ea"/>
                        <a:cs typeface="+mn-cs"/>
                        <a:sym typeface="Arial"/>
                      </a:endParaRPr>
                    </a:p>
                  </a:txBody>
                  <a:tcPr marL="68580" marR="68580" marT="0" marB="0"/>
                </a:tc>
                <a:tc>
                  <a:txBody>
                    <a:bodyPr/>
                    <a:lstStyle/>
                    <a:p>
                      <a:pPr marL="0" marR="0" algn="l" rtl="0">
                        <a:lnSpc>
                          <a:spcPct val="107000"/>
                        </a:lnSpc>
                        <a:spcBef>
                          <a:spcPts val="0"/>
                        </a:spcBef>
                        <a:spcAft>
                          <a:spcPts val="0"/>
                        </a:spcAft>
                        <a:buClr>
                          <a:srgbClr val="000000"/>
                        </a:buClr>
                        <a:buFont typeface="Arial"/>
                      </a:pPr>
                      <a:r>
                        <a:rPr lang="fr-FR" sz="1600" u="none" strike="noStrike" cap="none" dirty="0">
                          <a:effectLst/>
                          <a:latin typeface="Gill Sans"/>
                          <a:sym typeface="Arial"/>
                        </a:rPr>
                        <a:t>2018</a:t>
                      </a:r>
                      <a:endParaRPr lang="en-US" sz="1600" b="0" i="0" u="none" strike="noStrike" cap="none" dirty="0">
                        <a:solidFill>
                          <a:schemeClr val="tx1"/>
                        </a:solidFill>
                        <a:effectLst/>
                        <a:latin typeface="Gill Sans"/>
                        <a:ea typeface="+mn-ea"/>
                        <a:cs typeface="+mn-cs"/>
                        <a:sym typeface="Arial"/>
                      </a:endParaRPr>
                    </a:p>
                  </a:txBody>
                  <a:tcPr marL="68580" marR="68580" marT="0" marB="0"/>
                </a:tc>
                <a:extLst>
                  <a:ext uri="{0D108BD9-81ED-4DB2-BD59-A6C34878D82A}">
                    <a16:rowId xmlns:a16="http://schemas.microsoft.com/office/drawing/2014/main" val="2264594172"/>
                  </a:ext>
                </a:extLst>
              </a:tr>
            </a:tbl>
          </a:graphicData>
        </a:graphic>
      </p:graphicFrame>
    </p:spTree>
    <p:extLst>
      <p:ext uri="{BB962C8B-B14F-4D97-AF65-F5344CB8AC3E}">
        <p14:creationId xmlns:p14="http://schemas.microsoft.com/office/powerpoint/2010/main" val="2776264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p2"/>
          <p:cNvSpPr txBox="1">
            <a:spLocks noGrp="1"/>
          </p:cNvSpPr>
          <p:nvPr>
            <p:ph type="title"/>
          </p:nvPr>
        </p:nvSpPr>
        <p:spPr>
          <a:xfrm>
            <a:off x="152400" y="152400"/>
            <a:ext cx="8839200" cy="579120"/>
          </a:xfrm>
          <a:prstGeom prst="rect">
            <a:avLst/>
          </a:prstGeom>
          <a:noFill/>
          <a:ln>
            <a:noFill/>
          </a:ln>
        </p:spPr>
        <p:txBody>
          <a:bodyPr spcFirstLastPara="1" wrap="square" lIns="91425" tIns="45700" rIns="91425" bIns="45700" anchor="b" anchorCtr="0">
            <a:noAutofit/>
          </a:bodyPr>
          <a:lstStyle/>
          <a:p>
            <a:r>
              <a:rPr lang="fr-FR" dirty="0"/>
              <a:t>Etat de lieux</a:t>
            </a:r>
            <a:endParaRPr lang="en-US" b="1" dirty="0"/>
          </a:p>
        </p:txBody>
      </p:sp>
      <p:graphicFrame>
        <p:nvGraphicFramePr>
          <p:cNvPr id="6" name="Table 5">
            <a:extLst>
              <a:ext uri="{FF2B5EF4-FFF2-40B4-BE49-F238E27FC236}">
                <a16:creationId xmlns:a16="http://schemas.microsoft.com/office/drawing/2014/main" id="{C16C2E89-517E-4F54-9262-3C546B689B9C}"/>
              </a:ext>
            </a:extLst>
          </p:cNvPr>
          <p:cNvGraphicFramePr>
            <a:graphicFrameLocks noGrp="1"/>
          </p:cNvGraphicFramePr>
          <p:nvPr>
            <p:extLst>
              <p:ext uri="{D42A27DB-BD31-4B8C-83A1-F6EECF244321}">
                <p14:modId xmlns:p14="http://schemas.microsoft.com/office/powerpoint/2010/main" val="3512373708"/>
              </p:ext>
            </p:extLst>
          </p:nvPr>
        </p:nvGraphicFramePr>
        <p:xfrm>
          <a:off x="152401" y="913118"/>
          <a:ext cx="8839200" cy="5304801"/>
        </p:xfrm>
        <a:graphic>
          <a:graphicData uri="http://schemas.openxmlformats.org/drawingml/2006/table">
            <a:tbl>
              <a:tblPr firstRow="1" firstCol="1" bandRow="1">
                <a:tableStyleId>{5940675A-B579-460E-94D1-54222C63F5DA}</a:tableStyleId>
              </a:tblPr>
              <a:tblGrid>
                <a:gridCol w="1669626">
                  <a:extLst>
                    <a:ext uri="{9D8B030D-6E8A-4147-A177-3AD203B41FA5}">
                      <a16:colId xmlns:a16="http://schemas.microsoft.com/office/drawing/2014/main" val="594577815"/>
                    </a:ext>
                  </a:extLst>
                </a:gridCol>
                <a:gridCol w="1487230">
                  <a:extLst>
                    <a:ext uri="{9D8B030D-6E8A-4147-A177-3AD203B41FA5}">
                      <a16:colId xmlns:a16="http://schemas.microsoft.com/office/drawing/2014/main" val="3821667337"/>
                    </a:ext>
                  </a:extLst>
                </a:gridCol>
                <a:gridCol w="1350044">
                  <a:extLst>
                    <a:ext uri="{9D8B030D-6E8A-4147-A177-3AD203B41FA5}">
                      <a16:colId xmlns:a16="http://schemas.microsoft.com/office/drawing/2014/main" val="3153093437"/>
                    </a:ext>
                  </a:extLst>
                </a:gridCol>
                <a:gridCol w="1455012">
                  <a:extLst>
                    <a:ext uri="{9D8B030D-6E8A-4147-A177-3AD203B41FA5}">
                      <a16:colId xmlns:a16="http://schemas.microsoft.com/office/drawing/2014/main" val="2642864975"/>
                    </a:ext>
                  </a:extLst>
                </a:gridCol>
                <a:gridCol w="1636889">
                  <a:extLst>
                    <a:ext uri="{9D8B030D-6E8A-4147-A177-3AD203B41FA5}">
                      <a16:colId xmlns:a16="http://schemas.microsoft.com/office/drawing/2014/main" val="894634282"/>
                    </a:ext>
                  </a:extLst>
                </a:gridCol>
                <a:gridCol w="1240399">
                  <a:extLst>
                    <a:ext uri="{9D8B030D-6E8A-4147-A177-3AD203B41FA5}">
                      <a16:colId xmlns:a16="http://schemas.microsoft.com/office/drawing/2014/main" val="1045949793"/>
                    </a:ext>
                  </a:extLst>
                </a:gridCol>
              </a:tblGrid>
              <a:tr h="953139">
                <a:tc>
                  <a:txBody>
                    <a:bodyPr/>
                    <a:lstStyle/>
                    <a:p>
                      <a:r>
                        <a:rPr lang="en-US" sz="1400" b="1" dirty="0">
                          <a:latin typeface="Gill Sans"/>
                        </a:rPr>
                        <a:t>Domaine</a:t>
                      </a:r>
                    </a:p>
                  </a:txBody>
                  <a:tcPr marL="39546" marR="39546" marT="0" marB="0">
                    <a:solidFill>
                      <a:schemeClr val="accent6">
                        <a:lumMod val="20000"/>
                        <a:lumOff val="80000"/>
                      </a:schemeClr>
                    </a:solidFill>
                  </a:tcPr>
                </a:tc>
                <a:tc>
                  <a:txBody>
                    <a:bodyPr/>
                    <a:lstStyle/>
                    <a:p>
                      <a:pPr marL="0" marR="0">
                        <a:lnSpc>
                          <a:spcPct val="107000"/>
                        </a:lnSpc>
                        <a:spcBef>
                          <a:spcPts val="0"/>
                        </a:spcBef>
                        <a:spcAft>
                          <a:spcPts val="0"/>
                        </a:spcAft>
                      </a:pPr>
                      <a:r>
                        <a:rPr lang="fr-FR" sz="1400" b="1" dirty="0">
                          <a:effectLst/>
                          <a:latin typeface="Gill Sans"/>
                        </a:rPr>
                        <a:t>Logiciels et version</a:t>
                      </a:r>
                      <a:endParaRPr lang="en-US" sz="1400" b="1" dirty="0">
                        <a:effectLst/>
                        <a:latin typeface="Gill Sans"/>
                        <a:ea typeface="Calibri" panose="020F0502020204030204" pitchFamily="34" charset="0"/>
                        <a:cs typeface="Times New Roman" panose="02020603050405020304" pitchFamily="18" charset="0"/>
                      </a:endParaRPr>
                    </a:p>
                  </a:txBody>
                  <a:tcPr marL="39546" marR="39546" marT="0" marB="0">
                    <a:solidFill>
                      <a:schemeClr val="accent6">
                        <a:lumMod val="20000"/>
                        <a:lumOff val="80000"/>
                      </a:schemeClr>
                    </a:solidFill>
                  </a:tcPr>
                </a:tc>
                <a:tc>
                  <a:txBody>
                    <a:bodyPr/>
                    <a:lstStyle/>
                    <a:p>
                      <a:pPr marL="0" marR="0">
                        <a:lnSpc>
                          <a:spcPct val="107000"/>
                        </a:lnSpc>
                        <a:spcBef>
                          <a:spcPts val="0"/>
                        </a:spcBef>
                        <a:spcAft>
                          <a:spcPts val="0"/>
                        </a:spcAft>
                      </a:pPr>
                      <a:r>
                        <a:rPr lang="en-US" sz="1400" b="1" dirty="0">
                          <a:effectLst/>
                          <a:latin typeface="Gill Sans"/>
                          <a:ea typeface="Calibri" panose="020F0502020204030204" pitchFamily="34" charset="0"/>
                          <a:cs typeface="Times New Roman" panose="02020603050405020304" pitchFamily="18" charset="0"/>
                        </a:rPr>
                        <a:t>Infrastructure </a:t>
                      </a:r>
                      <a:r>
                        <a:rPr lang="en-US" sz="1400" b="1" dirty="0" err="1">
                          <a:effectLst/>
                          <a:latin typeface="Gill Sans"/>
                          <a:ea typeface="Calibri" panose="020F0502020204030204" pitchFamily="34" charset="0"/>
                          <a:cs typeface="Times New Roman" panose="02020603050405020304" pitchFamily="18" charset="0"/>
                        </a:rPr>
                        <a:t>d’h</a:t>
                      </a:r>
                      <a:r>
                        <a:rPr lang="fr-FR" sz="1400" b="1" dirty="0">
                          <a:effectLst/>
                          <a:latin typeface="Gill Sans"/>
                        </a:rPr>
                        <a:t>é</a:t>
                      </a:r>
                      <a:r>
                        <a:rPr lang="en-US" sz="1400" b="1" dirty="0" err="1">
                          <a:effectLst/>
                          <a:latin typeface="Gill Sans"/>
                          <a:ea typeface="Calibri" panose="020F0502020204030204" pitchFamily="34" charset="0"/>
                          <a:cs typeface="Times New Roman" panose="02020603050405020304" pitchFamily="18" charset="0"/>
                        </a:rPr>
                        <a:t>bergement</a:t>
                      </a:r>
                      <a:endParaRPr lang="en-US" sz="1400" b="1" dirty="0">
                        <a:effectLst/>
                        <a:latin typeface="Gill Sans"/>
                        <a:ea typeface="Calibri" panose="020F0502020204030204" pitchFamily="34" charset="0"/>
                        <a:cs typeface="Times New Roman" panose="02020603050405020304" pitchFamily="18" charset="0"/>
                      </a:endParaRPr>
                    </a:p>
                  </a:txBody>
                  <a:tcPr marL="39546" marR="39546" marT="0" marB="0">
                    <a:solidFill>
                      <a:schemeClr val="accent6">
                        <a:lumMod val="20000"/>
                        <a:lumOff val="80000"/>
                      </a:schemeClr>
                    </a:solidFill>
                  </a:tcPr>
                </a:tc>
                <a:tc>
                  <a:txBody>
                    <a:bodyPr/>
                    <a:lstStyle/>
                    <a:p>
                      <a:pPr marL="0" marR="0">
                        <a:lnSpc>
                          <a:spcPct val="107000"/>
                        </a:lnSpc>
                        <a:spcBef>
                          <a:spcPts val="0"/>
                        </a:spcBef>
                        <a:spcAft>
                          <a:spcPts val="0"/>
                        </a:spcAft>
                      </a:pPr>
                      <a:r>
                        <a:rPr lang="fr-FR" sz="1400" b="1" dirty="0">
                          <a:effectLst/>
                          <a:latin typeface="Gill Sans"/>
                        </a:rPr>
                        <a:t>Déploiement actuel</a:t>
                      </a:r>
                      <a:endParaRPr lang="en-US" sz="1400" b="1" dirty="0">
                        <a:effectLst/>
                        <a:latin typeface="Gill Sans"/>
                        <a:ea typeface="Calibri" panose="020F0502020204030204" pitchFamily="34" charset="0"/>
                        <a:cs typeface="Times New Roman" panose="02020603050405020304" pitchFamily="18" charset="0"/>
                      </a:endParaRPr>
                    </a:p>
                  </a:txBody>
                  <a:tcPr marL="39546" marR="39546" marT="0" marB="0">
                    <a:solidFill>
                      <a:schemeClr val="accent6">
                        <a:lumMod val="20000"/>
                        <a:lumOff val="80000"/>
                      </a:schemeClr>
                    </a:solidFill>
                  </a:tcPr>
                </a:tc>
                <a:tc>
                  <a:txBody>
                    <a:bodyPr/>
                    <a:lstStyle/>
                    <a:p>
                      <a:pPr marL="0" marR="0">
                        <a:lnSpc>
                          <a:spcPct val="107000"/>
                        </a:lnSpc>
                        <a:spcBef>
                          <a:spcPts val="0"/>
                        </a:spcBef>
                        <a:spcAft>
                          <a:spcPts val="0"/>
                        </a:spcAft>
                      </a:pPr>
                      <a:r>
                        <a:rPr lang="fr-FR" sz="1400" b="1" dirty="0">
                          <a:effectLst/>
                          <a:latin typeface="Gill Sans"/>
                        </a:rPr>
                        <a:t>Appréciation par les gestionnaires</a:t>
                      </a:r>
                      <a:endParaRPr lang="en-US" sz="1400" b="1" dirty="0">
                        <a:effectLst/>
                        <a:latin typeface="Gill Sans"/>
                        <a:ea typeface="Calibri" panose="020F0502020204030204" pitchFamily="34" charset="0"/>
                        <a:cs typeface="Times New Roman" panose="02020603050405020304" pitchFamily="18" charset="0"/>
                      </a:endParaRPr>
                    </a:p>
                  </a:txBody>
                  <a:tcPr marL="39546" marR="39546" marT="0" marB="0">
                    <a:solidFill>
                      <a:schemeClr val="accent6">
                        <a:lumMod val="20000"/>
                        <a:lumOff val="80000"/>
                      </a:schemeClr>
                    </a:solidFill>
                  </a:tcPr>
                </a:tc>
                <a:tc>
                  <a:txBody>
                    <a:bodyPr/>
                    <a:lstStyle/>
                    <a:p>
                      <a:pPr marL="0" marR="0">
                        <a:lnSpc>
                          <a:spcPct val="107000"/>
                        </a:lnSpc>
                        <a:spcBef>
                          <a:spcPts val="0"/>
                        </a:spcBef>
                        <a:spcAft>
                          <a:spcPts val="0"/>
                        </a:spcAft>
                      </a:pPr>
                      <a:r>
                        <a:rPr lang="en-US" sz="1400" b="1" dirty="0">
                          <a:effectLst/>
                          <a:latin typeface="Gill Sans"/>
                          <a:ea typeface="Calibri" panose="020F0502020204030204" pitchFamily="34" charset="0"/>
                          <a:cs typeface="Times New Roman" panose="02020603050405020304" pitchFamily="18" charset="0"/>
                        </a:rPr>
                        <a:t>Administration / Gestion</a:t>
                      </a:r>
                    </a:p>
                  </a:txBody>
                  <a:tcPr marL="39546" marR="39546" marT="0" marB="0">
                    <a:solidFill>
                      <a:schemeClr val="accent6">
                        <a:lumMod val="20000"/>
                        <a:lumOff val="80000"/>
                      </a:schemeClr>
                    </a:solidFill>
                  </a:tcPr>
                </a:tc>
                <a:extLst>
                  <a:ext uri="{0D108BD9-81ED-4DB2-BD59-A6C34878D82A}">
                    <a16:rowId xmlns:a16="http://schemas.microsoft.com/office/drawing/2014/main" val="2739855679"/>
                  </a:ext>
                </a:extLst>
              </a:tr>
              <a:tr h="1210770">
                <a:tc>
                  <a:txBody>
                    <a:bodyPr/>
                    <a:lstStyle/>
                    <a:p>
                      <a:r>
                        <a:rPr lang="en-US" sz="1400" b="1" dirty="0" err="1">
                          <a:latin typeface="Gill Sans"/>
                        </a:rPr>
                        <a:t>Ressources</a:t>
                      </a:r>
                      <a:r>
                        <a:rPr lang="en-US" sz="1400" b="1" dirty="0">
                          <a:latin typeface="Gill Sans"/>
                        </a:rPr>
                        <a:t> </a:t>
                      </a:r>
                      <a:r>
                        <a:rPr lang="en-US" sz="1400" b="1" dirty="0" err="1">
                          <a:latin typeface="Gill Sans"/>
                        </a:rPr>
                        <a:t>Humaines</a:t>
                      </a:r>
                      <a:endParaRPr lang="en-US" sz="1400" b="1" dirty="0">
                        <a:latin typeface="Gill Sans"/>
                      </a:endParaRPr>
                    </a:p>
                  </a:txBody>
                  <a:tcPr marL="39546" marR="39546" marT="0" marB="0"/>
                </a:tc>
                <a:tc>
                  <a:txBody>
                    <a:bodyPr/>
                    <a:lstStyle/>
                    <a:p>
                      <a:pPr marL="0" marR="0">
                        <a:lnSpc>
                          <a:spcPct val="107000"/>
                        </a:lnSpc>
                        <a:spcBef>
                          <a:spcPts val="0"/>
                        </a:spcBef>
                        <a:spcAft>
                          <a:spcPts val="0"/>
                        </a:spcAft>
                      </a:pPr>
                      <a:r>
                        <a:rPr lang="fr-FR" sz="1400" b="1" dirty="0" err="1">
                          <a:effectLst/>
                          <a:latin typeface="Gill Sans"/>
                        </a:rPr>
                        <a:t>iHRIS</a:t>
                      </a:r>
                      <a:r>
                        <a:rPr lang="fr-FR" sz="1400" b="1" dirty="0">
                          <a:effectLst/>
                          <a:latin typeface="Gill Sans"/>
                        </a:rPr>
                        <a:t> 4.3</a:t>
                      </a:r>
                      <a:endParaRPr lang="en-US" sz="1400" b="1" dirty="0">
                        <a:effectLst/>
                        <a:latin typeface="Gill Sans"/>
                        <a:ea typeface="Calibri" panose="020F0502020204030204" pitchFamily="34" charset="0"/>
                        <a:cs typeface="Times New Roman" panose="02020603050405020304" pitchFamily="18" charset="0"/>
                      </a:endParaRPr>
                    </a:p>
                  </a:txBody>
                  <a:tcPr marL="39546" marR="39546" marT="0" marB="0"/>
                </a:tc>
                <a:tc>
                  <a:txBody>
                    <a:bodyPr/>
                    <a:lstStyle/>
                    <a:p>
                      <a:pPr marL="0" marR="0">
                        <a:lnSpc>
                          <a:spcPct val="107000"/>
                        </a:lnSpc>
                        <a:spcBef>
                          <a:spcPts val="0"/>
                        </a:spcBef>
                        <a:spcAft>
                          <a:spcPts val="0"/>
                        </a:spcAft>
                      </a:pPr>
                      <a:r>
                        <a:rPr lang="en-US" sz="1400" b="0" dirty="0">
                          <a:effectLst/>
                          <a:latin typeface="Gill Sans"/>
                          <a:ea typeface="Calibri" panose="020F0502020204030204" pitchFamily="34" charset="0"/>
                          <a:cs typeface="Times New Roman" panose="02020603050405020304" pitchFamily="18" charset="0"/>
                        </a:rPr>
                        <a:t>Centre de </a:t>
                      </a:r>
                      <a:r>
                        <a:rPr lang="en-US" sz="1400" b="0" dirty="0" err="1">
                          <a:effectLst/>
                          <a:latin typeface="Gill Sans"/>
                          <a:ea typeface="Calibri" panose="020F0502020204030204" pitchFamily="34" charset="0"/>
                          <a:cs typeface="Times New Roman" panose="02020603050405020304" pitchFamily="18" charset="0"/>
                        </a:rPr>
                        <a:t>donnees</a:t>
                      </a:r>
                      <a:r>
                        <a:rPr lang="en-US" sz="1400" b="0" dirty="0">
                          <a:effectLst/>
                          <a:latin typeface="Gill Sans"/>
                          <a:ea typeface="Calibri" panose="020F0502020204030204" pitchFamily="34" charset="0"/>
                          <a:cs typeface="Times New Roman" panose="02020603050405020304" pitchFamily="18" charset="0"/>
                        </a:rPr>
                        <a:t> de MS GUILAB</a:t>
                      </a:r>
                    </a:p>
                  </a:txBody>
                  <a:tcPr marL="39546" marR="39546" marT="0" marB="0"/>
                </a:tc>
                <a:tc>
                  <a:txBody>
                    <a:bodyPr/>
                    <a:lstStyle/>
                    <a:p>
                      <a:pPr marL="0" marR="0">
                        <a:lnSpc>
                          <a:spcPct val="107000"/>
                        </a:lnSpc>
                        <a:spcBef>
                          <a:spcPts val="0"/>
                        </a:spcBef>
                        <a:spcAft>
                          <a:spcPts val="0"/>
                        </a:spcAft>
                      </a:pPr>
                      <a:r>
                        <a:rPr lang="en-US" sz="1400" b="0" dirty="0">
                          <a:effectLst/>
                          <a:latin typeface="Gill Sans"/>
                        </a:rPr>
                        <a:t>Conakry et </a:t>
                      </a:r>
                      <a:r>
                        <a:rPr lang="en-US" sz="1400" b="0" dirty="0" err="1">
                          <a:effectLst/>
                          <a:latin typeface="Gill Sans"/>
                          <a:ea typeface="Calibri" panose="020F0502020204030204" pitchFamily="34" charset="0"/>
                          <a:cs typeface="Times New Roman" panose="02020603050405020304" pitchFamily="18" charset="0"/>
                        </a:rPr>
                        <a:t>Nzerekore</a:t>
                      </a:r>
                      <a:endParaRPr lang="en-US" sz="1400" b="0" dirty="0">
                        <a:effectLst/>
                        <a:latin typeface="Gill Sans"/>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Gill Sans"/>
                          <a:ea typeface="Calibri" panose="020F0502020204030204" pitchFamily="34" charset="0"/>
                          <a:cs typeface="Times New Roman" panose="02020603050405020304" pitchFamily="18" charset="0"/>
                        </a:rPr>
                        <a:t>Pour les </a:t>
                      </a:r>
                      <a:r>
                        <a:rPr lang="en-US" sz="1400" b="0" dirty="0" err="1">
                          <a:effectLst/>
                          <a:latin typeface="Gill Sans"/>
                          <a:ea typeface="Calibri" panose="020F0502020204030204" pitchFamily="34" charset="0"/>
                          <a:cs typeface="Times New Roman" panose="02020603050405020304" pitchFamily="18" charset="0"/>
                        </a:rPr>
                        <a:t>saisies</a:t>
                      </a:r>
                      <a:r>
                        <a:rPr lang="en-US" sz="1400" b="0" dirty="0">
                          <a:effectLst/>
                          <a:latin typeface="Gill Sans"/>
                          <a:ea typeface="Calibri" panose="020F0502020204030204" pitchFamily="34" charset="0"/>
                          <a:cs typeface="Times New Roman" panose="02020603050405020304" pitchFamily="18" charset="0"/>
                        </a:rPr>
                        <a:t> </a:t>
                      </a:r>
                      <a:r>
                        <a:rPr lang="en-US" sz="1400" b="0" dirty="0" err="1">
                          <a:effectLst/>
                          <a:latin typeface="Gill Sans"/>
                          <a:ea typeface="Calibri" panose="020F0502020204030204" pitchFamily="34" charset="0"/>
                          <a:cs typeface="Times New Roman" panose="02020603050405020304" pitchFamily="18" charset="0"/>
                        </a:rPr>
                        <a:t>nationales</a:t>
                      </a:r>
                      <a:endParaRPr lang="en-US" sz="1400" b="0" dirty="0">
                        <a:effectLst/>
                        <a:latin typeface="Gill Sans"/>
                        <a:ea typeface="Calibri" panose="020F0502020204030204" pitchFamily="34" charset="0"/>
                        <a:cs typeface="Times New Roman" panose="02020603050405020304" pitchFamily="18" charset="0"/>
                      </a:endParaRPr>
                    </a:p>
                  </a:txBody>
                  <a:tcPr marL="39546" marR="39546" marT="0" marB="0"/>
                </a:tc>
                <a:tc>
                  <a:txBody>
                    <a:bodyPr/>
                    <a:lstStyle/>
                    <a:p>
                      <a:pPr marL="0" marR="0">
                        <a:lnSpc>
                          <a:spcPct val="107000"/>
                        </a:lnSpc>
                        <a:spcBef>
                          <a:spcPts val="0"/>
                        </a:spcBef>
                        <a:spcAft>
                          <a:spcPts val="0"/>
                        </a:spcAft>
                      </a:pPr>
                      <a:r>
                        <a:rPr lang="fr-FR" sz="1400" b="0" dirty="0">
                          <a:effectLst/>
                          <a:latin typeface="Gill Sans"/>
                        </a:rPr>
                        <a:t>Fonctionnel Satisfaisant</a:t>
                      </a:r>
                    </a:p>
                    <a:p>
                      <a:pPr marL="0" marR="0">
                        <a:lnSpc>
                          <a:spcPct val="107000"/>
                        </a:lnSpc>
                        <a:spcBef>
                          <a:spcPts val="0"/>
                        </a:spcBef>
                        <a:spcAft>
                          <a:spcPts val="0"/>
                        </a:spcAft>
                      </a:pPr>
                      <a:r>
                        <a:rPr lang="fr-FR" sz="1400" b="0" dirty="0">
                          <a:effectLst/>
                          <a:latin typeface="Gill Sans"/>
                          <a:ea typeface="Calibri" panose="020F0502020204030204" pitchFamily="34" charset="0"/>
                          <a:cs typeface="Times New Roman" panose="02020603050405020304" pitchFamily="18" charset="0"/>
                        </a:rPr>
                        <a:t>Permet des analyses complémentaires par extractions </a:t>
                      </a:r>
                      <a:r>
                        <a:rPr lang="fr-FR" sz="1400" b="0" dirty="0" err="1">
                          <a:effectLst/>
                          <a:latin typeface="Gill Sans"/>
                          <a:ea typeface="Calibri" panose="020F0502020204030204" pitchFamily="34" charset="0"/>
                          <a:cs typeface="Times New Roman" panose="02020603050405020304" pitchFamily="18" charset="0"/>
                        </a:rPr>
                        <a:t>excel</a:t>
                      </a:r>
                      <a:endParaRPr lang="en-US" sz="1400" b="0" dirty="0">
                        <a:effectLst/>
                        <a:latin typeface="Gill Sans"/>
                        <a:ea typeface="Calibri" panose="020F0502020204030204" pitchFamily="34" charset="0"/>
                        <a:cs typeface="Times New Roman" panose="02020603050405020304" pitchFamily="18" charset="0"/>
                      </a:endParaRPr>
                    </a:p>
                  </a:txBody>
                  <a:tcPr marL="39546" marR="39546" marT="0" marB="0"/>
                </a:tc>
                <a:tc>
                  <a:txBody>
                    <a:bodyPr/>
                    <a:lstStyle/>
                    <a:p>
                      <a:pPr marL="0" marR="0">
                        <a:lnSpc>
                          <a:spcPct val="107000"/>
                        </a:lnSpc>
                        <a:spcBef>
                          <a:spcPts val="0"/>
                        </a:spcBef>
                        <a:spcAft>
                          <a:spcPts val="0"/>
                        </a:spcAft>
                      </a:pPr>
                      <a:r>
                        <a:rPr lang="en-US" sz="1400" b="0" dirty="0">
                          <a:effectLst/>
                          <a:latin typeface="Gill Sans"/>
                          <a:ea typeface="Calibri" panose="020F0502020204030204" pitchFamily="34" charset="0"/>
                          <a:cs typeface="Times New Roman" panose="02020603050405020304" pitchFamily="18" charset="0"/>
                        </a:rPr>
                        <a:t>DHR, Cellule IT</a:t>
                      </a:r>
                    </a:p>
                  </a:txBody>
                  <a:tcPr marL="39546" marR="39546" marT="0" marB="0"/>
                </a:tc>
                <a:extLst>
                  <a:ext uri="{0D108BD9-81ED-4DB2-BD59-A6C34878D82A}">
                    <a16:rowId xmlns:a16="http://schemas.microsoft.com/office/drawing/2014/main" val="124688397"/>
                  </a:ext>
                </a:extLst>
              </a:tr>
              <a:tr h="965061">
                <a:tc rowSpan="3">
                  <a:txBody>
                    <a:bodyPr/>
                    <a:lstStyle/>
                    <a:p>
                      <a:pPr marL="0" marR="0">
                        <a:lnSpc>
                          <a:spcPct val="107000"/>
                        </a:lnSpc>
                        <a:spcBef>
                          <a:spcPts val="0"/>
                        </a:spcBef>
                        <a:spcAft>
                          <a:spcPts val="0"/>
                        </a:spcAft>
                      </a:pPr>
                      <a:r>
                        <a:rPr lang="fr-FR" sz="1400" b="1" dirty="0">
                          <a:effectLst/>
                          <a:latin typeface="Gill Sans"/>
                        </a:rPr>
                        <a:t>Logistique</a:t>
                      </a:r>
                      <a:endParaRPr lang="en-US" sz="1400" b="1" dirty="0">
                        <a:effectLst/>
                        <a:latin typeface="Gill Sans"/>
                        <a:ea typeface="Calibri" panose="020F0502020204030204" pitchFamily="34" charset="0"/>
                        <a:cs typeface="Times New Roman" panose="02020603050405020304" pitchFamily="18" charset="0"/>
                      </a:endParaRPr>
                    </a:p>
                  </a:txBody>
                  <a:tcPr marL="39546" marR="39546" marT="0" marB="0"/>
                </a:tc>
                <a:tc rowSpan="2">
                  <a:txBody>
                    <a:bodyPr/>
                    <a:lstStyle/>
                    <a:p>
                      <a:pPr marL="0" marR="0">
                        <a:lnSpc>
                          <a:spcPct val="107000"/>
                        </a:lnSpc>
                        <a:spcBef>
                          <a:spcPts val="0"/>
                        </a:spcBef>
                        <a:spcAft>
                          <a:spcPts val="0"/>
                        </a:spcAft>
                      </a:pPr>
                      <a:r>
                        <a:rPr lang="en-US" sz="1400" b="1" dirty="0">
                          <a:effectLst/>
                          <a:latin typeface="Gill Sans"/>
                        </a:rPr>
                        <a:t>e-SIGL </a:t>
                      </a:r>
                      <a:r>
                        <a:rPr lang="en-US" sz="1400" b="1" dirty="0" err="1">
                          <a:effectLst/>
                          <a:latin typeface="Gill Sans"/>
                        </a:rPr>
                        <a:t>OpenLMIS</a:t>
                      </a:r>
                      <a:r>
                        <a:rPr lang="en-US" sz="1400" b="1" dirty="0">
                          <a:effectLst/>
                          <a:latin typeface="Gill Sans"/>
                        </a:rPr>
                        <a:t> v2</a:t>
                      </a:r>
                    </a:p>
                  </a:txBody>
                  <a:tcPr marL="39546" marR="39546" marT="0" marB="0"/>
                </a:tc>
                <a:tc rowSpan="2">
                  <a:txBody>
                    <a:bodyPr/>
                    <a:lstStyle/>
                    <a:p>
                      <a:pPr marL="0" marR="0" lvl="0" indent="0" algn="l" defTabSz="914400" rtl="0" eaLnBrk="1" fontAlgn="auto" latinLnBrk="0" hangingPunct="1">
                        <a:lnSpc>
                          <a:spcPct val="107000"/>
                        </a:lnSpc>
                        <a:spcBef>
                          <a:spcPts val="0"/>
                        </a:spcBef>
                        <a:spcAft>
                          <a:spcPts val="0"/>
                        </a:spcAft>
                        <a:buClr>
                          <a:srgbClr val="000000"/>
                        </a:buClr>
                        <a:buSzTx/>
                        <a:buFont typeface="Arial"/>
                        <a:buNone/>
                        <a:tabLst/>
                        <a:defRPr/>
                      </a:pPr>
                      <a:r>
                        <a:rPr lang="en-US" sz="1400" b="0" i="0" u="none" strike="noStrike" cap="none" dirty="0">
                          <a:solidFill>
                            <a:schemeClr val="tx1"/>
                          </a:solidFill>
                          <a:effectLst/>
                          <a:latin typeface="Gill Sans"/>
                          <a:ea typeface="Calibri" panose="020F0502020204030204" pitchFamily="34" charset="0"/>
                          <a:cs typeface="Times New Roman" panose="02020603050405020304" pitchFamily="18" charset="0"/>
                          <a:sym typeface="Arial"/>
                        </a:rPr>
                        <a:t>Centre de </a:t>
                      </a:r>
                      <a:r>
                        <a:rPr lang="en-US" sz="1400" b="0" i="0" u="none" strike="noStrike" cap="none" dirty="0" err="1">
                          <a:solidFill>
                            <a:schemeClr val="tx1"/>
                          </a:solidFill>
                          <a:effectLst/>
                          <a:latin typeface="Gill Sans"/>
                          <a:ea typeface="Calibri" panose="020F0502020204030204" pitchFamily="34" charset="0"/>
                          <a:cs typeface="Times New Roman" panose="02020603050405020304" pitchFamily="18" charset="0"/>
                          <a:sym typeface="Arial"/>
                        </a:rPr>
                        <a:t>donnee</a:t>
                      </a:r>
                      <a:r>
                        <a:rPr lang="en-US" sz="1400" b="0" i="0" u="none" strike="noStrike" cap="none" dirty="0">
                          <a:solidFill>
                            <a:schemeClr val="tx1"/>
                          </a:solidFill>
                          <a:effectLst/>
                          <a:latin typeface="Gill Sans"/>
                          <a:ea typeface="Calibri" panose="020F0502020204030204" pitchFamily="34" charset="0"/>
                          <a:cs typeface="Times New Roman" panose="02020603050405020304" pitchFamily="18" charset="0"/>
                          <a:sym typeface="Arial"/>
                        </a:rPr>
                        <a:t> de MS GUILAB</a:t>
                      </a:r>
                    </a:p>
                    <a:p>
                      <a:pPr marL="0" marR="0">
                        <a:lnSpc>
                          <a:spcPct val="107000"/>
                        </a:lnSpc>
                        <a:spcBef>
                          <a:spcPts val="0"/>
                        </a:spcBef>
                        <a:spcAft>
                          <a:spcPts val="0"/>
                        </a:spcAft>
                      </a:pPr>
                      <a:endParaRPr lang="en-US" sz="1400" b="0" dirty="0">
                        <a:effectLst/>
                        <a:latin typeface="Gill Sans"/>
                        <a:ea typeface="Calibri" panose="020F0502020204030204" pitchFamily="34" charset="0"/>
                        <a:cs typeface="Times New Roman" panose="02020603050405020304" pitchFamily="18" charset="0"/>
                      </a:endParaRPr>
                    </a:p>
                  </a:txBody>
                  <a:tcPr marL="39546" marR="39546" marT="0" marB="0"/>
                </a:tc>
                <a:tc rowSpan="2">
                  <a:txBody>
                    <a:bodyPr/>
                    <a:lstStyle/>
                    <a:p>
                      <a:pPr marL="0" marR="0">
                        <a:lnSpc>
                          <a:spcPct val="107000"/>
                        </a:lnSpc>
                        <a:spcBef>
                          <a:spcPts val="0"/>
                        </a:spcBef>
                        <a:spcAft>
                          <a:spcPts val="0"/>
                        </a:spcAft>
                      </a:pPr>
                      <a:r>
                        <a:rPr lang="en-US" sz="1400" b="0" dirty="0" err="1">
                          <a:effectLst/>
                          <a:latin typeface="Gill Sans"/>
                        </a:rPr>
                        <a:t>Hopitaux</a:t>
                      </a:r>
                      <a:r>
                        <a:rPr lang="en-US" sz="1400" b="0" dirty="0">
                          <a:effectLst/>
                          <a:latin typeface="Gill Sans"/>
                        </a:rPr>
                        <a:t> et DPS</a:t>
                      </a:r>
                      <a:endParaRPr lang="en-US" sz="1400" b="0" dirty="0">
                        <a:effectLst/>
                        <a:latin typeface="Gill Sans"/>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Gill Sans"/>
                          <a:ea typeface="Calibri" panose="020F0502020204030204" pitchFamily="34" charset="0"/>
                          <a:cs typeface="Times New Roman" panose="02020603050405020304" pitchFamily="18" charset="0"/>
                        </a:rPr>
                        <a:t>Pour les </a:t>
                      </a:r>
                      <a:r>
                        <a:rPr lang="en-US" sz="1400" b="0" dirty="0" err="1">
                          <a:effectLst/>
                          <a:latin typeface="Gill Sans"/>
                          <a:ea typeface="Calibri" panose="020F0502020204030204" pitchFamily="34" charset="0"/>
                          <a:cs typeface="Times New Roman" panose="02020603050405020304" pitchFamily="18" charset="0"/>
                        </a:rPr>
                        <a:t>saisies</a:t>
                      </a:r>
                      <a:r>
                        <a:rPr lang="en-US" sz="1400" b="0" dirty="0">
                          <a:effectLst/>
                          <a:latin typeface="Gill Sans"/>
                          <a:ea typeface="Calibri" panose="020F0502020204030204" pitchFamily="34" charset="0"/>
                          <a:cs typeface="Times New Roman" panose="02020603050405020304" pitchFamily="18" charset="0"/>
                        </a:rPr>
                        <a:t> </a:t>
                      </a:r>
                      <a:r>
                        <a:rPr lang="en-US" sz="1400" b="0" dirty="0" err="1">
                          <a:effectLst/>
                          <a:latin typeface="Gill Sans"/>
                          <a:ea typeface="Calibri" panose="020F0502020204030204" pitchFamily="34" charset="0"/>
                          <a:cs typeface="Times New Roman" panose="02020603050405020304" pitchFamily="18" charset="0"/>
                        </a:rPr>
                        <a:t>nationales</a:t>
                      </a:r>
                      <a:endParaRPr lang="en-US" sz="1400" b="0" dirty="0">
                        <a:effectLst/>
                        <a:latin typeface="Gill Sans"/>
                        <a:ea typeface="Calibri" panose="020F0502020204030204" pitchFamily="34" charset="0"/>
                        <a:cs typeface="Times New Roman" panose="02020603050405020304" pitchFamily="18" charset="0"/>
                      </a:endParaRPr>
                    </a:p>
                  </a:txBody>
                  <a:tcPr marL="39546" marR="39546" marT="0" marB="0"/>
                </a:tc>
                <a:tc rowSpan="3">
                  <a:txBody>
                    <a:bodyPr/>
                    <a:lstStyle/>
                    <a:p>
                      <a:pPr marL="0" marR="0">
                        <a:lnSpc>
                          <a:spcPct val="107000"/>
                        </a:lnSpc>
                        <a:spcBef>
                          <a:spcPts val="0"/>
                        </a:spcBef>
                        <a:spcAft>
                          <a:spcPts val="0"/>
                        </a:spcAft>
                      </a:pPr>
                      <a:r>
                        <a:rPr lang="fr-FR" sz="1400" b="0" dirty="0">
                          <a:effectLst/>
                          <a:latin typeface="Gill Sans"/>
                        </a:rPr>
                        <a:t>Fonctionnel Satisfaisant</a:t>
                      </a:r>
                    </a:p>
                    <a:p>
                      <a:pPr marL="0" marR="0">
                        <a:lnSpc>
                          <a:spcPct val="107000"/>
                        </a:lnSpc>
                        <a:spcBef>
                          <a:spcPts val="0"/>
                        </a:spcBef>
                        <a:spcAft>
                          <a:spcPts val="0"/>
                        </a:spcAft>
                      </a:pPr>
                      <a:r>
                        <a:rPr lang="fr-FR" sz="1400" b="0" dirty="0">
                          <a:effectLst/>
                          <a:latin typeface="Gill Sans"/>
                          <a:ea typeface="Calibri" panose="020F0502020204030204" pitchFamily="34" charset="0"/>
                          <a:cs typeface="Times New Roman" panose="02020603050405020304" pitchFamily="18" charset="0"/>
                        </a:rPr>
                        <a:t>Permet des analyses </a:t>
                      </a:r>
                      <a:r>
                        <a:rPr lang="fr-FR" sz="1400" b="0" dirty="0" err="1">
                          <a:effectLst/>
                          <a:latin typeface="Gill Sans"/>
                          <a:ea typeface="Calibri" panose="020F0502020204030204" pitchFamily="34" charset="0"/>
                          <a:cs typeface="Times New Roman" panose="02020603050405020304" pitchFamily="18" charset="0"/>
                        </a:rPr>
                        <a:t>complementaires</a:t>
                      </a:r>
                      <a:r>
                        <a:rPr lang="fr-FR" sz="1400" b="0" dirty="0">
                          <a:effectLst/>
                          <a:latin typeface="Gill Sans"/>
                          <a:ea typeface="Calibri" panose="020F0502020204030204" pitchFamily="34" charset="0"/>
                          <a:cs typeface="Times New Roman" panose="02020603050405020304" pitchFamily="18" charset="0"/>
                        </a:rPr>
                        <a:t> par </a:t>
                      </a:r>
                      <a:r>
                        <a:rPr lang="fr-FR" sz="1400" b="0" dirty="0" err="1">
                          <a:effectLst/>
                          <a:latin typeface="Gill Sans"/>
                          <a:ea typeface="Calibri" panose="020F0502020204030204" pitchFamily="34" charset="0"/>
                          <a:cs typeface="Times New Roman" panose="02020603050405020304" pitchFamily="18" charset="0"/>
                        </a:rPr>
                        <a:t>extrations</a:t>
                      </a:r>
                      <a:r>
                        <a:rPr lang="fr-FR" sz="1400" b="0" dirty="0">
                          <a:effectLst/>
                          <a:latin typeface="Gill Sans"/>
                          <a:ea typeface="Calibri" panose="020F0502020204030204" pitchFamily="34" charset="0"/>
                          <a:cs typeface="Times New Roman" panose="02020603050405020304" pitchFamily="18" charset="0"/>
                        </a:rPr>
                        <a:t> </a:t>
                      </a:r>
                      <a:r>
                        <a:rPr lang="fr-FR" sz="1400" b="0" dirty="0" err="1">
                          <a:effectLst/>
                          <a:latin typeface="Gill Sans"/>
                          <a:ea typeface="Calibri" panose="020F0502020204030204" pitchFamily="34" charset="0"/>
                          <a:cs typeface="Times New Roman" panose="02020603050405020304" pitchFamily="18" charset="0"/>
                        </a:rPr>
                        <a:t>excel</a:t>
                      </a:r>
                      <a:endParaRPr lang="en-US" sz="1400" b="0" dirty="0">
                        <a:effectLst/>
                        <a:latin typeface="Gill Sans"/>
                        <a:ea typeface="Calibri" panose="020F0502020204030204" pitchFamily="34" charset="0"/>
                        <a:cs typeface="Times New Roman" panose="02020603050405020304" pitchFamily="18" charset="0"/>
                      </a:endParaRPr>
                    </a:p>
                  </a:txBody>
                  <a:tcPr marL="39546" marR="39546" marT="0" marB="0"/>
                </a:tc>
                <a:tc>
                  <a:txBody>
                    <a:bodyPr/>
                    <a:lstStyle/>
                    <a:p>
                      <a:pPr marL="0" marR="0">
                        <a:lnSpc>
                          <a:spcPct val="107000"/>
                        </a:lnSpc>
                        <a:spcBef>
                          <a:spcPts val="0"/>
                        </a:spcBef>
                        <a:spcAft>
                          <a:spcPts val="0"/>
                        </a:spcAft>
                      </a:pPr>
                      <a:r>
                        <a:rPr lang="en-US" sz="1400" b="0" dirty="0">
                          <a:effectLst/>
                          <a:latin typeface="Gill Sans"/>
                          <a:ea typeface="Calibri" panose="020F0502020204030204" pitchFamily="34" charset="0"/>
                          <a:cs typeface="Times New Roman" panose="02020603050405020304" pitchFamily="18" charset="0"/>
                        </a:rPr>
                        <a:t>Section </a:t>
                      </a:r>
                      <a:r>
                        <a:rPr lang="en-US" sz="1400" b="0" dirty="0" err="1">
                          <a:effectLst/>
                          <a:latin typeface="Gill Sans"/>
                          <a:ea typeface="Calibri" panose="020F0502020204030204" pitchFamily="34" charset="0"/>
                          <a:cs typeface="Times New Roman" panose="02020603050405020304" pitchFamily="18" charset="0"/>
                        </a:rPr>
                        <a:t>Logistique</a:t>
                      </a:r>
                      <a:r>
                        <a:rPr lang="en-US" sz="1400" b="0" dirty="0">
                          <a:effectLst/>
                          <a:latin typeface="Gill Sans"/>
                          <a:ea typeface="Calibri" panose="020F0502020204030204" pitchFamily="34" charset="0"/>
                          <a:cs typeface="Times New Roman" panose="02020603050405020304" pitchFamily="18" charset="0"/>
                        </a:rPr>
                        <a:t> DNPM</a:t>
                      </a:r>
                    </a:p>
                    <a:p>
                      <a:pPr marL="0" marR="0">
                        <a:lnSpc>
                          <a:spcPct val="107000"/>
                        </a:lnSpc>
                        <a:spcBef>
                          <a:spcPts val="0"/>
                        </a:spcBef>
                        <a:spcAft>
                          <a:spcPts val="0"/>
                        </a:spcAft>
                      </a:pPr>
                      <a:r>
                        <a:rPr lang="en-US" sz="1400" b="0" dirty="0">
                          <a:effectLst/>
                          <a:latin typeface="Gill Sans"/>
                          <a:ea typeface="Calibri" panose="020F0502020204030204" pitchFamily="34" charset="0"/>
                          <a:cs typeface="Times New Roman" panose="02020603050405020304" pitchFamily="18" charset="0"/>
                        </a:rPr>
                        <a:t>GHSC-PSM</a:t>
                      </a:r>
                    </a:p>
                  </a:txBody>
                  <a:tcPr marL="39546" marR="39546" marT="0" marB="0"/>
                </a:tc>
                <a:extLst>
                  <a:ext uri="{0D108BD9-81ED-4DB2-BD59-A6C34878D82A}">
                    <a16:rowId xmlns:a16="http://schemas.microsoft.com/office/drawing/2014/main" val="2500344278"/>
                  </a:ext>
                </a:extLst>
              </a:tr>
              <a:tr h="3189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marL="0" marR="0">
                        <a:lnSpc>
                          <a:spcPct val="107000"/>
                        </a:lnSpc>
                        <a:spcBef>
                          <a:spcPts val="0"/>
                        </a:spcBef>
                        <a:spcAft>
                          <a:spcPts val="0"/>
                        </a:spcAft>
                      </a:pPr>
                      <a:r>
                        <a:rPr lang="en-US" sz="1400" b="0" dirty="0">
                          <a:effectLst/>
                          <a:latin typeface="Gill Sans"/>
                          <a:ea typeface="Calibri" panose="020F0502020204030204" pitchFamily="34" charset="0"/>
                          <a:cs typeface="Times New Roman" panose="02020603050405020304" pitchFamily="18" charset="0"/>
                        </a:rPr>
                        <a:t>Service </a:t>
                      </a:r>
                      <a:r>
                        <a:rPr lang="en-US" sz="1400" b="0" dirty="0" err="1">
                          <a:effectLst/>
                          <a:latin typeface="Gill Sans"/>
                          <a:ea typeface="Calibri" panose="020F0502020204030204" pitchFamily="34" charset="0"/>
                          <a:cs typeface="Times New Roman" panose="02020603050405020304" pitchFamily="18" charset="0"/>
                        </a:rPr>
                        <a:t>informatique</a:t>
                      </a:r>
                      <a:r>
                        <a:rPr lang="en-US" sz="1400" b="0" dirty="0">
                          <a:effectLst/>
                          <a:latin typeface="Gill Sans"/>
                          <a:ea typeface="Calibri" panose="020F0502020204030204" pitchFamily="34" charset="0"/>
                          <a:cs typeface="Times New Roman" panose="02020603050405020304" pitchFamily="18" charset="0"/>
                        </a:rPr>
                        <a:t> PCG</a:t>
                      </a:r>
                    </a:p>
                  </a:txBody>
                  <a:tcPr marL="39546" marR="39546" marT="0" marB="0"/>
                </a:tc>
                <a:extLst>
                  <a:ext uri="{0D108BD9-81ED-4DB2-BD59-A6C34878D82A}">
                    <a16:rowId xmlns:a16="http://schemas.microsoft.com/office/drawing/2014/main" val="2957006862"/>
                  </a:ext>
                </a:extLst>
              </a:tr>
              <a:tr h="687461">
                <a:tc vMerge="1">
                  <a:txBody>
                    <a:bodyPr/>
                    <a:lstStyle/>
                    <a:p>
                      <a:pPr marL="0" marR="0">
                        <a:lnSpc>
                          <a:spcPct val="107000"/>
                        </a:lnSpc>
                        <a:spcBef>
                          <a:spcPts val="0"/>
                        </a:spcBef>
                        <a:spcAft>
                          <a:spcPts val="0"/>
                        </a:spcAft>
                      </a:pP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39546" marR="39546" marT="0" marB="0"/>
                </a:tc>
                <a:tc>
                  <a:txBody>
                    <a:bodyPr/>
                    <a:lstStyle/>
                    <a:p>
                      <a:pPr marL="0" marR="0" lvl="0" indent="0" algn="l" defTabSz="914400" rtl="0" eaLnBrk="1" fontAlgn="auto" latinLnBrk="0" hangingPunct="1">
                        <a:lnSpc>
                          <a:spcPct val="107000"/>
                        </a:lnSpc>
                        <a:spcBef>
                          <a:spcPts val="0"/>
                        </a:spcBef>
                        <a:spcAft>
                          <a:spcPts val="0"/>
                        </a:spcAft>
                        <a:buClr>
                          <a:srgbClr val="000000"/>
                        </a:buClr>
                        <a:buSzTx/>
                        <a:buFont typeface="Arial"/>
                        <a:buNone/>
                        <a:tabLst/>
                        <a:defRPr/>
                      </a:pPr>
                      <a:r>
                        <a:rPr lang="en-US" sz="1400" b="1" dirty="0">
                          <a:effectLst/>
                          <a:latin typeface="Gill Sans"/>
                          <a:ea typeface="Calibri" panose="020F0502020204030204" pitchFamily="34" charset="0"/>
                          <a:cs typeface="Times New Roman" panose="02020603050405020304" pitchFamily="18" charset="0"/>
                        </a:rPr>
                        <a:t>SAGE l100 i7</a:t>
                      </a:r>
                    </a:p>
                    <a:p>
                      <a:pPr marL="0" marR="0">
                        <a:lnSpc>
                          <a:spcPct val="107000"/>
                        </a:lnSpc>
                        <a:spcBef>
                          <a:spcPts val="0"/>
                        </a:spcBef>
                        <a:spcAft>
                          <a:spcPts val="0"/>
                        </a:spcAft>
                      </a:pPr>
                      <a:endParaRPr lang="en-US" sz="1400" b="1" dirty="0">
                        <a:effectLst/>
                        <a:latin typeface="Gill Sans"/>
                        <a:ea typeface="Calibri" panose="020F0502020204030204" pitchFamily="34" charset="0"/>
                        <a:cs typeface="Times New Roman" panose="02020603050405020304" pitchFamily="18" charset="0"/>
                      </a:endParaRPr>
                    </a:p>
                  </a:txBody>
                  <a:tcPr marL="39546" marR="39546" marT="0" marB="0"/>
                </a:tc>
                <a:tc>
                  <a:txBody>
                    <a:bodyPr/>
                    <a:lstStyle/>
                    <a:p>
                      <a:pPr marL="0" marR="0">
                        <a:lnSpc>
                          <a:spcPct val="107000"/>
                        </a:lnSpc>
                        <a:spcBef>
                          <a:spcPts val="0"/>
                        </a:spcBef>
                        <a:spcAft>
                          <a:spcPts val="0"/>
                        </a:spcAft>
                      </a:pPr>
                      <a:r>
                        <a:rPr lang="en-US" sz="1400" b="0" dirty="0">
                          <a:effectLst/>
                          <a:latin typeface="Gill Sans"/>
                          <a:ea typeface="Calibri" panose="020F0502020204030204" pitchFamily="34" charset="0"/>
                          <a:cs typeface="Times New Roman" panose="02020603050405020304" pitchFamily="18" charset="0"/>
                        </a:rPr>
                        <a:t>PCG</a:t>
                      </a:r>
                    </a:p>
                  </a:txBody>
                  <a:tcPr marL="39546" marR="39546" marT="0" marB="0"/>
                </a:tc>
                <a:tc>
                  <a:txBody>
                    <a:bodyPr/>
                    <a:lstStyle/>
                    <a:p>
                      <a:pPr marL="0" marR="0">
                        <a:lnSpc>
                          <a:spcPct val="107000"/>
                        </a:lnSpc>
                        <a:spcBef>
                          <a:spcPts val="0"/>
                        </a:spcBef>
                        <a:spcAft>
                          <a:spcPts val="0"/>
                        </a:spcAft>
                      </a:pPr>
                      <a:r>
                        <a:rPr lang="en-US" sz="1400" b="0" dirty="0">
                          <a:effectLst/>
                          <a:latin typeface="Gill Sans"/>
                          <a:ea typeface="Calibri" panose="020F0502020204030204" pitchFamily="34" charset="0"/>
                          <a:cs typeface="Times New Roman" panose="02020603050405020304" pitchFamily="18" charset="0"/>
                        </a:rPr>
                        <a:t>PCG central et 5 depots </a:t>
                      </a:r>
                      <a:r>
                        <a:rPr lang="en-US" sz="1400" b="0" dirty="0" err="1">
                          <a:effectLst/>
                          <a:latin typeface="Gill Sans"/>
                          <a:ea typeface="Calibri" panose="020F0502020204030204" pitchFamily="34" charset="0"/>
                          <a:cs typeface="Times New Roman" panose="02020603050405020304" pitchFamily="18" charset="0"/>
                        </a:rPr>
                        <a:t>regionaux</a:t>
                      </a:r>
                      <a:endParaRPr lang="en-US" sz="1400" b="0" dirty="0">
                        <a:effectLst/>
                        <a:latin typeface="Gill Sans"/>
                        <a:ea typeface="Calibri" panose="020F0502020204030204" pitchFamily="34" charset="0"/>
                        <a:cs typeface="Times New Roman" panose="02020603050405020304" pitchFamily="18" charset="0"/>
                      </a:endParaRPr>
                    </a:p>
                  </a:txBody>
                  <a:tcPr marL="39546" marR="39546" marT="0" marB="0"/>
                </a:tc>
                <a:tc vMerge="1">
                  <a:txBody>
                    <a:bodyPr/>
                    <a:lstStyle/>
                    <a:p>
                      <a:pPr marL="0" marR="0">
                        <a:lnSpc>
                          <a:spcPct val="107000"/>
                        </a:lnSpc>
                        <a:spcBef>
                          <a:spcPts val="0"/>
                        </a:spcBef>
                        <a:spcAft>
                          <a:spcPts val="0"/>
                        </a:spcAft>
                      </a:pP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39546" marR="39546" marT="0" marB="0"/>
                </a:tc>
                <a:tc vMerge="1">
                  <a:txBody>
                    <a:bodyPr/>
                    <a:lstStyle/>
                    <a:p>
                      <a:endParaRPr lang="en-US"/>
                    </a:p>
                  </a:txBody>
                  <a:tcPr/>
                </a:tc>
                <a:extLst>
                  <a:ext uri="{0D108BD9-81ED-4DB2-BD59-A6C34878D82A}">
                    <a16:rowId xmlns:a16="http://schemas.microsoft.com/office/drawing/2014/main" val="2349797564"/>
                  </a:ext>
                </a:extLst>
              </a:tr>
              <a:tr h="1456480">
                <a:tc>
                  <a:txBody>
                    <a:bodyPr/>
                    <a:lstStyle/>
                    <a:p>
                      <a:pPr marL="0" marR="0">
                        <a:lnSpc>
                          <a:spcPct val="107000"/>
                        </a:lnSpc>
                        <a:spcBef>
                          <a:spcPts val="0"/>
                        </a:spcBef>
                        <a:spcAft>
                          <a:spcPts val="0"/>
                        </a:spcAft>
                      </a:pPr>
                      <a:r>
                        <a:rPr lang="fr-FR" sz="1400" b="1" dirty="0">
                          <a:effectLst/>
                          <a:latin typeface="Gill Sans"/>
                        </a:rPr>
                        <a:t>Système d’information Sanitaire</a:t>
                      </a:r>
                      <a:endParaRPr lang="en-US" sz="1400" b="1" dirty="0">
                        <a:effectLst/>
                        <a:latin typeface="Gill Sans"/>
                        <a:ea typeface="Calibri" panose="020F0502020204030204" pitchFamily="34" charset="0"/>
                        <a:cs typeface="Times New Roman" panose="02020603050405020304" pitchFamily="18" charset="0"/>
                      </a:endParaRPr>
                    </a:p>
                  </a:txBody>
                  <a:tcPr marL="39546" marR="39546" marT="0" marB="0"/>
                </a:tc>
                <a:tc>
                  <a:txBody>
                    <a:bodyPr/>
                    <a:lstStyle/>
                    <a:p>
                      <a:pPr marL="0" marR="0">
                        <a:lnSpc>
                          <a:spcPct val="107000"/>
                        </a:lnSpc>
                        <a:spcBef>
                          <a:spcPts val="0"/>
                        </a:spcBef>
                        <a:spcAft>
                          <a:spcPts val="0"/>
                        </a:spcAft>
                      </a:pPr>
                      <a:r>
                        <a:rPr lang="en-US" sz="1400" b="1" dirty="0">
                          <a:effectLst/>
                          <a:latin typeface="Gill Sans"/>
                        </a:rPr>
                        <a:t>DHIS2 (SNIS Routine et surveillance)</a:t>
                      </a:r>
                      <a:endParaRPr lang="en-US" sz="1400" b="1" dirty="0">
                        <a:effectLst/>
                        <a:latin typeface="Gill Sans"/>
                        <a:ea typeface="Calibri" panose="020F0502020204030204" pitchFamily="34" charset="0"/>
                        <a:cs typeface="Times New Roman" panose="02020603050405020304" pitchFamily="18" charset="0"/>
                      </a:endParaRPr>
                    </a:p>
                  </a:txBody>
                  <a:tcPr marL="39546" marR="39546" marT="0" marB="0"/>
                </a:tc>
                <a:tc>
                  <a:txBody>
                    <a:bodyPr/>
                    <a:lstStyle/>
                    <a:p>
                      <a:pPr marL="0" marR="0" lvl="0" indent="0" algn="l" defTabSz="914400" rtl="0" eaLnBrk="1" fontAlgn="auto" latinLnBrk="0" hangingPunct="1">
                        <a:lnSpc>
                          <a:spcPct val="107000"/>
                        </a:lnSpc>
                        <a:spcBef>
                          <a:spcPts val="0"/>
                        </a:spcBef>
                        <a:spcAft>
                          <a:spcPts val="0"/>
                        </a:spcAft>
                        <a:buClr>
                          <a:srgbClr val="000000"/>
                        </a:buClr>
                        <a:buSzTx/>
                        <a:buFont typeface="Arial"/>
                        <a:buNone/>
                        <a:tabLst/>
                        <a:defRPr/>
                      </a:pPr>
                      <a:r>
                        <a:rPr lang="en-US" sz="1400" b="0" i="0" u="none" strike="noStrike" cap="none" dirty="0">
                          <a:solidFill>
                            <a:schemeClr val="tx1"/>
                          </a:solidFill>
                          <a:effectLst/>
                          <a:latin typeface="Gill Sans"/>
                          <a:ea typeface="Calibri" panose="020F0502020204030204" pitchFamily="34" charset="0"/>
                          <a:cs typeface="Times New Roman" panose="02020603050405020304" pitchFamily="18" charset="0"/>
                          <a:sym typeface="Arial"/>
                        </a:rPr>
                        <a:t>Centre de </a:t>
                      </a:r>
                      <a:r>
                        <a:rPr lang="en-US" sz="1400" b="0" i="0" u="none" strike="noStrike" cap="none" dirty="0" err="1">
                          <a:solidFill>
                            <a:schemeClr val="tx1"/>
                          </a:solidFill>
                          <a:effectLst/>
                          <a:latin typeface="Gill Sans"/>
                          <a:ea typeface="Calibri" panose="020F0502020204030204" pitchFamily="34" charset="0"/>
                          <a:cs typeface="Times New Roman" panose="02020603050405020304" pitchFamily="18" charset="0"/>
                          <a:sym typeface="Arial"/>
                        </a:rPr>
                        <a:t>donnee</a:t>
                      </a:r>
                      <a:r>
                        <a:rPr lang="en-US" sz="1400" b="0" i="0" u="none" strike="noStrike" cap="none" dirty="0">
                          <a:solidFill>
                            <a:schemeClr val="tx1"/>
                          </a:solidFill>
                          <a:effectLst/>
                          <a:latin typeface="Gill Sans"/>
                          <a:ea typeface="Calibri" panose="020F0502020204030204" pitchFamily="34" charset="0"/>
                          <a:cs typeface="Times New Roman" panose="02020603050405020304" pitchFamily="18" charset="0"/>
                          <a:sym typeface="Arial"/>
                        </a:rPr>
                        <a:t> de MS GUILAB</a:t>
                      </a:r>
                    </a:p>
                    <a:p>
                      <a:pPr marL="0" marR="0">
                        <a:lnSpc>
                          <a:spcPct val="107000"/>
                        </a:lnSpc>
                        <a:spcBef>
                          <a:spcPts val="0"/>
                        </a:spcBef>
                        <a:spcAft>
                          <a:spcPts val="0"/>
                        </a:spcAft>
                      </a:pPr>
                      <a:endParaRPr lang="en-US" sz="1400" b="0" i="0" u="none" strike="noStrike" cap="none" dirty="0">
                        <a:solidFill>
                          <a:schemeClr val="tx1"/>
                        </a:solidFill>
                        <a:effectLst/>
                        <a:latin typeface="Gill Sans"/>
                        <a:ea typeface="Calibri" panose="020F0502020204030204" pitchFamily="34" charset="0"/>
                        <a:cs typeface="Times New Roman" panose="02020603050405020304" pitchFamily="18" charset="0"/>
                        <a:sym typeface="Arial"/>
                      </a:endParaRPr>
                    </a:p>
                  </a:txBody>
                  <a:tcPr marL="39546" marR="39546" marT="0" marB="0"/>
                </a:tc>
                <a:tc>
                  <a:txBody>
                    <a:bodyPr/>
                    <a:lstStyle/>
                    <a:p>
                      <a:pPr marL="0" marR="0">
                        <a:lnSpc>
                          <a:spcPct val="107000"/>
                        </a:lnSpc>
                        <a:spcBef>
                          <a:spcPts val="0"/>
                        </a:spcBef>
                        <a:spcAft>
                          <a:spcPts val="0"/>
                        </a:spcAft>
                      </a:pPr>
                      <a:r>
                        <a:rPr lang="en-US" sz="1400" b="0" i="0" u="none" strike="noStrike" cap="none" dirty="0">
                          <a:solidFill>
                            <a:schemeClr val="tx1"/>
                          </a:solidFill>
                          <a:effectLst/>
                          <a:latin typeface="Gill Sans"/>
                          <a:ea typeface="+mn-ea"/>
                          <a:cs typeface="+mn-cs"/>
                          <a:sym typeface="Arial"/>
                        </a:rPr>
                        <a:t>CS, </a:t>
                      </a:r>
                      <a:r>
                        <a:rPr lang="en-US" sz="1400" b="0" i="0" u="none" strike="noStrike" cap="none" dirty="0" err="1">
                          <a:solidFill>
                            <a:schemeClr val="tx1"/>
                          </a:solidFill>
                          <a:effectLst/>
                          <a:latin typeface="Gill Sans"/>
                          <a:ea typeface="+mn-ea"/>
                          <a:cs typeface="+mn-cs"/>
                          <a:sym typeface="Arial"/>
                        </a:rPr>
                        <a:t>Hopitaux</a:t>
                      </a:r>
                      <a:r>
                        <a:rPr lang="en-US" sz="1400" b="0" i="0" u="none" strike="noStrike" cap="none" dirty="0">
                          <a:solidFill>
                            <a:schemeClr val="tx1"/>
                          </a:solidFill>
                          <a:effectLst/>
                          <a:latin typeface="Gill Sans"/>
                          <a:ea typeface="+mn-ea"/>
                          <a:cs typeface="+mn-cs"/>
                          <a:sym typeface="Arial"/>
                        </a:rPr>
                        <a:t> et DPS</a:t>
                      </a:r>
                      <a:endParaRPr lang="en-US" sz="1400" b="0" i="0" u="none" strike="noStrike" cap="none" dirty="0">
                        <a:solidFill>
                          <a:schemeClr val="tx1"/>
                        </a:solidFill>
                        <a:effectLst/>
                        <a:latin typeface="Gill Sans"/>
                        <a:ea typeface="Calibri" panose="020F0502020204030204" pitchFamily="34" charset="0"/>
                        <a:cs typeface="Times New Roman" panose="02020603050405020304" pitchFamily="18" charset="0"/>
                        <a:sym typeface="Arial"/>
                      </a:endParaRPr>
                    </a:p>
                    <a:p>
                      <a:pPr marL="0" marR="0">
                        <a:lnSpc>
                          <a:spcPct val="107000"/>
                        </a:lnSpc>
                        <a:spcBef>
                          <a:spcPts val="0"/>
                        </a:spcBef>
                        <a:spcAft>
                          <a:spcPts val="0"/>
                        </a:spcAft>
                      </a:pPr>
                      <a:r>
                        <a:rPr lang="en-US" sz="1400" b="0" i="0" u="none" strike="noStrike" cap="none" dirty="0">
                          <a:solidFill>
                            <a:schemeClr val="tx1"/>
                          </a:solidFill>
                          <a:effectLst/>
                          <a:latin typeface="Gill Sans"/>
                          <a:ea typeface="Calibri" panose="020F0502020204030204" pitchFamily="34" charset="0"/>
                          <a:cs typeface="Times New Roman" panose="02020603050405020304" pitchFamily="18" charset="0"/>
                          <a:sym typeface="Arial"/>
                        </a:rPr>
                        <a:t>Pour les </a:t>
                      </a:r>
                      <a:r>
                        <a:rPr lang="en-US" sz="1400" b="0" i="0" u="none" strike="noStrike" cap="none" dirty="0" err="1">
                          <a:solidFill>
                            <a:schemeClr val="tx1"/>
                          </a:solidFill>
                          <a:effectLst/>
                          <a:latin typeface="Gill Sans"/>
                          <a:ea typeface="Calibri" panose="020F0502020204030204" pitchFamily="34" charset="0"/>
                          <a:cs typeface="Times New Roman" panose="02020603050405020304" pitchFamily="18" charset="0"/>
                          <a:sym typeface="Arial"/>
                        </a:rPr>
                        <a:t>saisies</a:t>
                      </a:r>
                      <a:r>
                        <a:rPr lang="en-US" sz="1400" b="0" i="0" u="none" strike="noStrike" cap="none" dirty="0">
                          <a:solidFill>
                            <a:schemeClr val="tx1"/>
                          </a:solidFill>
                          <a:effectLst/>
                          <a:latin typeface="Gill Sans"/>
                          <a:ea typeface="Calibri" panose="020F0502020204030204" pitchFamily="34" charset="0"/>
                          <a:cs typeface="Times New Roman" panose="02020603050405020304" pitchFamily="18" charset="0"/>
                          <a:sym typeface="Arial"/>
                        </a:rPr>
                        <a:t> </a:t>
                      </a:r>
                      <a:r>
                        <a:rPr lang="en-US" sz="1400" b="0" i="0" u="none" strike="noStrike" cap="none" dirty="0" err="1">
                          <a:solidFill>
                            <a:schemeClr val="tx1"/>
                          </a:solidFill>
                          <a:effectLst/>
                          <a:latin typeface="Gill Sans"/>
                          <a:ea typeface="Calibri" panose="020F0502020204030204" pitchFamily="34" charset="0"/>
                          <a:cs typeface="Times New Roman" panose="02020603050405020304" pitchFamily="18" charset="0"/>
                          <a:sym typeface="Arial"/>
                        </a:rPr>
                        <a:t>nationales</a:t>
                      </a:r>
                      <a:endParaRPr lang="en-US" sz="1400" b="0" i="0" u="none" strike="noStrike" cap="none" dirty="0">
                        <a:solidFill>
                          <a:schemeClr val="tx1"/>
                        </a:solidFill>
                        <a:effectLst/>
                        <a:latin typeface="Gill Sans"/>
                        <a:ea typeface="Calibri" panose="020F0502020204030204" pitchFamily="34" charset="0"/>
                        <a:cs typeface="Times New Roman" panose="02020603050405020304" pitchFamily="18" charset="0"/>
                        <a:sym typeface="Arial"/>
                      </a:endParaRPr>
                    </a:p>
                  </a:txBody>
                  <a:tcPr marL="39546" marR="39546" marT="0" marB="0"/>
                </a:tc>
                <a:tc>
                  <a:txBody>
                    <a:bodyPr/>
                    <a:lstStyle/>
                    <a:p>
                      <a:pPr marL="0" marR="0">
                        <a:lnSpc>
                          <a:spcPct val="107000"/>
                        </a:lnSpc>
                        <a:spcBef>
                          <a:spcPts val="0"/>
                        </a:spcBef>
                        <a:spcAft>
                          <a:spcPts val="0"/>
                        </a:spcAft>
                      </a:pPr>
                      <a:r>
                        <a:rPr lang="fr-FR" sz="1400" b="0" i="0" u="none" strike="noStrike" cap="none" dirty="0">
                          <a:solidFill>
                            <a:schemeClr val="tx1"/>
                          </a:solidFill>
                          <a:effectLst/>
                          <a:latin typeface="Gill Sans"/>
                          <a:ea typeface="+mn-ea"/>
                          <a:cs typeface="+mn-cs"/>
                          <a:sym typeface="Arial"/>
                        </a:rPr>
                        <a:t>Fonctionnel Satisfaisant</a:t>
                      </a:r>
                    </a:p>
                    <a:p>
                      <a:pPr marL="0" marR="0">
                        <a:lnSpc>
                          <a:spcPct val="107000"/>
                        </a:lnSpc>
                        <a:spcBef>
                          <a:spcPts val="0"/>
                        </a:spcBef>
                        <a:spcAft>
                          <a:spcPts val="0"/>
                        </a:spcAft>
                      </a:pPr>
                      <a:r>
                        <a:rPr lang="fr-FR" sz="1400" b="0" i="0" u="none" strike="noStrike" cap="none" dirty="0">
                          <a:solidFill>
                            <a:schemeClr val="tx1"/>
                          </a:solidFill>
                          <a:effectLst/>
                          <a:latin typeface="Gill Sans"/>
                          <a:ea typeface="Calibri" panose="020F0502020204030204" pitchFamily="34" charset="0"/>
                          <a:cs typeface="Times New Roman" panose="02020603050405020304" pitchFamily="18" charset="0"/>
                          <a:sym typeface="Arial"/>
                        </a:rPr>
                        <a:t>Permet des analyses </a:t>
                      </a:r>
                      <a:r>
                        <a:rPr lang="fr-FR" sz="1400" b="0" i="0" u="none" strike="noStrike" cap="none" dirty="0" err="1">
                          <a:solidFill>
                            <a:schemeClr val="tx1"/>
                          </a:solidFill>
                          <a:effectLst/>
                          <a:latin typeface="Gill Sans"/>
                          <a:ea typeface="Calibri" panose="020F0502020204030204" pitchFamily="34" charset="0"/>
                          <a:cs typeface="Times New Roman" panose="02020603050405020304" pitchFamily="18" charset="0"/>
                          <a:sym typeface="Arial"/>
                        </a:rPr>
                        <a:t>croisees</a:t>
                      </a:r>
                      <a:r>
                        <a:rPr lang="fr-FR" sz="1400" b="0" i="0" u="none" strike="noStrike" cap="none" dirty="0">
                          <a:solidFill>
                            <a:schemeClr val="tx1"/>
                          </a:solidFill>
                          <a:effectLst/>
                          <a:latin typeface="Gill Sans"/>
                          <a:ea typeface="Calibri" panose="020F0502020204030204" pitchFamily="34" charset="0"/>
                          <a:cs typeface="Times New Roman" panose="02020603050405020304" pitchFamily="18" charset="0"/>
                          <a:sym typeface="Arial"/>
                        </a:rPr>
                        <a:t> éventuellement avec des outils externes</a:t>
                      </a:r>
                      <a:endParaRPr lang="en-US" sz="1400" b="0" i="0" u="none" strike="noStrike" cap="none" dirty="0">
                        <a:solidFill>
                          <a:schemeClr val="tx1"/>
                        </a:solidFill>
                        <a:effectLst/>
                        <a:latin typeface="Gill Sans"/>
                        <a:ea typeface="Calibri" panose="020F0502020204030204" pitchFamily="34" charset="0"/>
                        <a:cs typeface="Times New Roman" panose="02020603050405020304" pitchFamily="18" charset="0"/>
                        <a:sym typeface="Arial"/>
                      </a:endParaRPr>
                    </a:p>
                  </a:txBody>
                  <a:tcPr marL="39546" marR="39546" marT="0" marB="0"/>
                </a:tc>
                <a:tc>
                  <a:txBody>
                    <a:bodyPr/>
                    <a:lstStyle/>
                    <a:p>
                      <a:pPr marL="0" marR="0">
                        <a:lnSpc>
                          <a:spcPct val="107000"/>
                        </a:lnSpc>
                        <a:spcBef>
                          <a:spcPts val="0"/>
                        </a:spcBef>
                        <a:spcAft>
                          <a:spcPts val="0"/>
                        </a:spcAft>
                      </a:pPr>
                      <a:r>
                        <a:rPr lang="en-US" sz="1400" b="0" dirty="0">
                          <a:effectLst/>
                          <a:latin typeface="Gill Sans"/>
                        </a:rPr>
                        <a:t>BDS/SNIS, ANSS</a:t>
                      </a:r>
                    </a:p>
                    <a:p>
                      <a:pPr marL="0" marR="0">
                        <a:lnSpc>
                          <a:spcPct val="107000"/>
                        </a:lnSpc>
                        <a:spcBef>
                          <a:spcPts val="0"/>
                        </a:spcBef>
                        <a:spcAft>
                          <a:spcPts val="0"/>
                        </a:spcAft>
                      </a:pPr>
                      <a:r>
                        <a:rPr lang="en-US" sz="1400" b="0" dirty="0">
                          <a:effectLst/>
                          <a:latin typeface="Gill Sans"/>
                        </a:rPr>
                        <a:t>Cellule IT</a:t>
                      </a:r>
                    </a:p>
                  </a:txBody>
                  <a:tcPr marL="39546" marR="39546" marT="0" marB="0"/>
                </a:tc>
                <a:extLst>
                  <a:ext uri="{0D108BD9-81ED-4DB2-BD59-A6C34878D82A}">
                    <a16:rowId xmlns:a16="http://schemas.microsoft.com/office/drawing/2014/main" val="1914997360"/>
                  </a:ext>
                </a:extLst>
              </a:tr>
            </a:tbl>
          </a:graphicData>
        </a:graphic>
      </p:graphicFrame>
    </p:spTree>
    <p:extLst>
      <p:ext uri="{BB962C8B-B14F-4D97-AF65-F5344CB8AC3E}">
        <p14:creationId xmlns:p14="http://schemas.microsoft.com/office/powerpoint/2010/main" val="2653833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p2"/>
          <p:cNvSpPr txBox="1">
            <a:spLocks noGrp="1"/>
          </p:cNvSpPr>
          <p:nvPr>
            <p:ph type="title"/>
          </p:nvPr>
        </p:nvSpPr>
        <p:spPr>
          <a:xfrm>
            <a:off x="152400" y="152400"/>
            <a:ext cx="8839200" cy="533400"/>
          </a:xfrm>
          <a:prstGeom prst="rect">
            <a:avLst/>
          </a:prstGeom>
          <a:noFill/>
          <a:ln>
            <a:noFill/>
          </a:ln>
        </p:spPr>
        <p:txBody>
          <a:bodyPr spcFirstLastPara="1" wrap="square" lIns="91425" tIns="45700" rIns="91425" bIns="45700" anchor="b" anchorCtr="0">
            <a:noAutofit/>
          </a:bodyPr>
          <a:lstStyle/>
          <a:p>
            <a:r>
              <a:rPr lang="fr-FR" dirty="0"/>
              <a:t>Description technique des logiciels utilisés</a:t>
            </a:r>
            <a:endParaRPr lang="en-US" dirty="0"/>
          </a:p>
        </p:txBody>
      </p:sp>
      <p:sp>
        <p:nvSpPr>
          <p:cNvPr id="453" name="Google Shape;453;p2"/>
          <p:cNvSpPr txBox="1">
            <a:spLocks noGrp="1"/>
          </p:cNvSpPr>
          <p:nvPr>
            <p:ph type="body" idx="1"/>
          </p:nvPr>
        </p:nvSpPr>
        <p:spPr>
          <a:xfrm>
            <a:off x="152400" y="838200"/>
            <a:ext cx="8839200" cy="5334000"/>
          </a:xfrm>
          <a:prstGeom prst="rect">
            <a:avLst/>
          </a:prstGeom>
          <a:noFill/>
          <a:ln>
            <a:noFill/>
          </a:ln>
        </p:spPr>
        <p:txBody>
          <a:bodyPr spcFirstLastPara="1" wrap="square" lIns="91425" tIns="45700" rIns="91425" bIns="45700" anchor="t" anchorCtr="0">
            <a:normAutofit/>
          </a:bodyPr>
          <a:lstStyle/>
          <a:p>
            <a:pPr marL="152400" lvl="1" indent="0" algn="just">
              <a:lnSpc>
                <a:spcPct val="90000"/>
              </a:lnSpc>
              <a:spcBef>
                <a:spcPts val="600"/>
              </a:spcBef>
              <a:buSzPts val="2400"/>
              <a:buNone/>
            </a:pPr>
            <a:endParaRPr sz="2600" dirty="0">
              <a:solidFill>
                <a:schemeClr val="dk1"/>
              </a:solidFill>
            </a:endParaRPr>
          </a:p>
        </p:txBody>
      </p:sp>
      <p:graphicFrame>
        <p:nvGraphicFramePr>
          <p:cNvPr id="2" name="Table 1">
            <a:extLst>
              <a:ext uri="{FF2B5EF4-FFF2-40B4-BE49-F238E27FC236}">
                <a16:creationId xmlns:a16="http://schemas.microsoft.com/office/drawing/2014/main" id="{60C363AC-D7FD-4FE7-9A7E-40533124C395}"/>
              </a:ext>
            </a:extLst>
          </p:cNvPr>
          <p:cNvGraphicFramePr>
            <a:graphicFrameLocks noGrp="1"/>
          </p:cNvGraphicFramePr>
          <p:nvPr>
            <p:extLst>
              <p:ext uri="{D42A27DB-BD31-4B8C-83A1-F6EECF244321}">
                <p14:modId xmlns:p14="http://schemas.microsoft.com/office/powerpoint/2010/main" val="1026833931"/>
              </p:ext>
            </p:extLst>
          </p:nvPr>
        </p:nvGraphicFramePr>
        <p:xfrm>
          <a:off x="152401" y="689746"/>
          <a:ext cx="8839200" cy="5380527"/>
        </p:xfrm>
        <a:graphic>
          <a:graphicData uri="http://schemas.openxmlformats.org/drawingml/2006/table">
            <a:tbl>
              <a:tblPr firstRow="1" firstCol="1" bandRow="1">
                <a:tableStyleId>{5940675A-B579-460E-94D1-54222C63F5DA}</a:tableStyleId>
              </a:tblPr>
              <a:tblGrid>
                <a:gridCol w="1665637">
                  <a:extLst>
                    <a:ext uri="{9D8B030D-6E8A-4147-A177-3AD203B41FA5}">
                      <a16:colId xmlns:a16="http://schemas.microsoft.com/office/drawing/2014/main" val="594577815"/>
                    </a:ext>
                  </a:extLst>
                </a:gridCol>
                <a:gridCol w="2625434">
                  <a:extLst>
                    <a:ext uri="{9D8B030D-6E8A-4147-A177-3AD203B41FA5}">
                      <a16:colId xmlns:a16="http://schemas.microsoft.com/office/drawing/2014/main" val="3821667337"/>
                    </a:ext>
                  </a:extLst>
                </a:gridCol>
                <a:gridCol w="2023889">
                  <a:extLst>
                    <a:ext uri="{9D8B030D-6E8A-4147-A177-3AD203B41FA5}">
                      <a16:colId xmlns:a16="http://schemas.microsoft.com/office/drawing/2014/main" val="2642864975"/>
                    </a:ext>
                  </a:extLst>
                </a:gridCol>
                <a:gridCol w="2524240">
                  <a:extLst>
                    <a:ext uri="{9D8B030D-6E8A-4147-A177-3AD203B41FA5}">
                      <a16:colId xmlns:a16="http://schemas.microsoft.com/office/drawing/2014/main" val="894634282"/>
                    </a:ext>
                  </a:extLst>
                </a:gridCol>
              </a:tblGrid>
              <a:tr h="804983">
                <a:tc>
                  <a:txBody>
                    <a:bodyPr/>
                    <a:lstStyle/>
                    <a:p>
                      <a:pPr marL="0" marR="0">
                        <a:lnSpc>
                          <a:spcPct val="107000"/>
                        </a:lnSpc>
                        <a:spcBef>
                          <a:spcPts val="0"/>
                        </a:spcBef>
                        <a:spcAft>
                          <a:spcPts val="0"/>
                        </a:spcAft>
                      </a:pPr>
                      <a:r>
                        <a:rPr lang="fr-FR" sz="1600" b="1" dirty="0">
                          <a:effectLst/>
                          <a:latin typeface="Gill Sans"/>
                        </a:rPr>
                        <a:t>Logiciels et version</a:t>
                      </a:r>
                      <a:endParaRPr lang="en-US" sz="1600" b="1" dirty="0">
                        <a:effectLst/>
                        <a:latin typeface="Gill Sans"/>
                        <a:ea typeface="Calibri" panose="020F0502020204030204" pitchFamily="34" charset="0"/>
                        <a:cs typeface="Times New Roman" panose="02020603050405020304" pitchFamily="18" charset="0"/>
                      </a:endParaRPr>
                    </a:p>
                  </a:txBody>
                  <a:tcPr marL="39546" marR="39546" marT="0" marB="0">
                    <a:solidFill>
                      <a:schemeClr val="accent6">
                        <a:lumMod val="20000"/>
                        <a:lumOff val="80000"/>
                      </a:schemeClr>
                    </a:solidFill>
                  </a:tcPr>
                </a:tc>
                <a:tc>
                  <a:txBody>
                    <a:bodyPr/>
                    <a:lstStyle/>
                    <a:p>
                      <a:pPr marL="0" marR="0">
                        <a:lnSpc>
                          <a:spcPct val="107000"/>
                        </a:lnSpc>
                        <a:spcBef>
                          <a:spcPts val="0"/>
                        </a:spcBef>
                        <a:spcAft>
                          <a:spcPts val="0"/>
                        </a:spcAft>
                      </a:pPr>
                      <a:r>
                        <a:rPr lang="fr-FR" sz="1600" b="1" dirty="0">
                          <a:effectLst/>
                          <a:latin typeface="Gill Sans"/>
                        </a:rPr>
                        <a:t>Environnement de déploiement et technologies connexes</a:t>
                      </a:r>
                      <a:endParaRPr lang="en-US" sz="1600" b="1" dirty="0">
                        <a:effectLst/>
                        <a:latin typeface="Gill Sans"/>
                        <a:ea typeface="Calibri" panose="020F0502020204030204" pitchFamily="34" charset="0"/>
                        <a:cs typeface="Times New Roman" panose="02020603050405020304" pitchFamily="18" charset="0"/>
                      </a:endParaRPr>
                    </a:p>
                  </a:txBody>
                  <a:tcPr marL="39546" marR="39546" marT="0" marB="0">
                    <a:solidFill>
                      <a:schemeClr val="accent6">
                        <a:lumMod val="20000"/>
                        <a:lumOff val="80000"/>
                      </a:schemeClr>
                    </a:solidFill>
                  </a:tcPr>
                </a:tc>
                <a:tc>
                  <a:txBody>
                    <a:bodyPr/>
                    <a:lstStyle/>
                    <a:p>
                      <a:pPr marL="0" marR="0">
                        <a:lnSpc>
                          <a:spcPct val="107000"/>
                        </a:lnSpc>
                        <a:spcBef>
                          <a:spcPts val="0"/>
                        </a:spcBef>
                        <a:spcAft>
                          <a:spcPts val="0"/>
                        </a:spcAft>
                      </a:pPr>
                      <a:r>
                        <a:rPr lang="fr-FR" sz="1600" b="1" dirty="0">
                          <a:effectLst/>
                          <a:latin typeface="Gill Sans"/>
                        </a:rPr>
                        <a:t>Processus métiers principaux</a:t>
                      </a:r>
                      <a:endParaRPr lang="en-US" sz="1600" b="1" dirty="0">
                        <a:effectLst/>
                        <a:latin typeface="Gill Sans"/>
                        <a:ea typeface="Calibri" panose="020F0502020204030204" pitchFamily="34" charset="0"/>
                        <a:cs typeface="Times New Roman" panose="02020603050405020304" pitchFamily="18" charset="0"/>
                      </a:endParaRPr>
                    </a:p>
                  </a:txBody>
                  <a:tcPr marL="39546" marR="39546" marT="0" marB="0">
                    <a:solidFill>
                      <a:schemeClr val="accent6">
                        <a:lumMod val="20000"/>
                        <a:lumOff val="80000"/>
                      </a:schemeClr>
                    </a:solidFill>
                  </a:tcPr>
                </a:tc>
                <a:tc>
                  <a:txBody>
                    <a:bodyPr/>
                    <a:lstStyle/>
                    <a:p>
                      <a:pPr marL="0" marR="0">
                        <a:lnSpc>
                          <a:spcPct val="107000"/>
                        </a:lnSpc>
                        <a:spcBef>
                          <a:spcPts val="0"/>
                        </a:spcBef>
                        <a:spcAft>
                          <a:spcPts val="0"/>
                        </a:spcAft>
                      </a:pPr>
                      <a:r>
                        <a:rPr lang="fr-FR" sz="1600" b="1" dirty="0">
                          <a:effectLst/>
                          <a:latin typeface="Gill Sans"/>
                        </a:rPr>
                        <a:t>API, Format des données et standard</a:t>
                      </a:r>
                      <a:endParaRPr lang="en-US" sz="1600" b="1" dirty="0">
                        <a:effectLst/>
                        <a:latin typeface="Gill Sans"/>
                        <a:ea typeface="Calibri" panose="020F0502020204030204" pitchFamily="34" charset="0"/>
                        <a:cs typeface="Times New Roman" panose="02020603050405020304" pitchFamily="18" charset="0"/>
                      </a:endParaRPr>
                    </a:p>
                  </a:txBody>
                  <a:tcPr marL="39546" marR="39546" marT="0" marB="0">
                    <a:solidFill>
                      <a:schemeClr val="accent6">
                        <a:lumMod val="20000"/>
                        <a:lumOff val="80000"/>
                      </a:schemeClr>
                    </a:solidFill>
                  </a:tcPr>
                </a:tc>
                <a:extLst>
                  <a:ext uri="{0D108BD9-81ED-4DB2-BD59-A6C34878D82A}">
                    <a16:rowId xmlns:a16="http://schemas.microsoft.com/office/drawing/2014/main" val="2739855679"/>
                  </a:ext>
                </a:extLst>
              </a:tr>
              <a:tr h="995294">
                <a:tc>
                  <a:txBody>
                    <a:bodyPr/>
                    <a:lstStyle/>
                    <a:p>
                      <a:pPr marL="0" marR="0">
                        <a:lnSpc>
                          <a:spcPct val="107000"/>
                        </a:lnSpc>
                        <a:spcBef>
                          <a:spcPts val="0"/>
                        </a:spcBef>
                        <a:spcAft>
                          <a:spcPts val="0"/>
                        </a:spcAft>
                      </a:pPr>
                      <a:r>
                        <a:rPr lang="fr-FR" sz="1600" b="1" dirty="0" err="1">
                          <a:effectLst/>
                          <a:latin typeface="Gill Sans"/>
                        </a:rPr>
                        <a:t>iHRIS</a:t>
                      </a:r>
                      <a:r>
                        <a:rPr lang="fr-FR" sz="1600" b="1" dirty="0">
                          <a:effectLst/>
                          <a:latin typeface="Gill Sans"/>
                        </a:rPr>
                        <a:t> 4.3</a:t>
                      </a:r>
                      <a:endParaRPr lang="en-US" sz="1600" b="1" dirty="0">
                        <a:effectLst/>
                        <a:latin typeface="Gill Sans"/>
                        <a:ea typeface="Calibri" panose="020F0502020204030204" pitchFamily="34" charset="0"/>
                        <a:cs typeface="Times New Roman" panose="02020603050405020304" pitchFamily="18" charset="0"/>
                      </a:endParaRPr>
                    </a:p>
                  </a:txBody>
                  <a:tcPr marL="39546" marR="39546" marT="0" marB="0"/>
                </a:tc>
                <a:tc>
                  <a:txBody>
                    <a:bodyPr/>
                    <a:lstStyle/>
                    <a:p>
                      <a:pPr marL="0" marR="0">
                        <a:lnSpc>
                          <a:spcPct val="107000"/>
                        </a:lnSpc>
                        <a:spcBef>
                          <a:spcPts val="0"/>
                        </a:spcBef>
                        <a:spcAft>
                          <a:spcPts val="0"/>
                        </a:spcAft>
                      </a:pPr>
                      <a:r>
                        <a:rPr lang="fr-FR" sz="1600" b="0" dirty="0">
                          <a:effectLst/>
                          <a:latin typeface="Gill Sans"/>
                        </a:rPr>
                        <a:t>Server Ubuntu 16 LTS</a:t>
                      </a:r>
                      <a:endParaRPr lang="en-US" sz="1600" b="0" dirty="0">
                        <a:effectLst/>
                        <a:latin typeface="Gill Sans"/>
                      </a:endParaRPr>
                    </a:p>
                    <a:p>
                      <a:pPr marL="0" marR="0">
                        <a:lnSpc>
                          <a:spcPct val="107000"/>
                        </a:lnSpc>
                        <a:spcBef>
                          <a:spcPts val="0"/>
                        </a:spcBef>
                        <a:spcAft>
                          <a:spcPts val="0"/>
                        </a:spcAft>
                      </a:pPr>
                      <a:r>
                        <a:rPr lang="fr-FR" sz="1600" b="0" dirty="0">
                          <a:effectLst/>
                          <a:latin typeface="Gill Sans"/>
                        </a:rPr>
                        <a:t>Serveur Web Apache</a:t>
                      </a:r>
                      <a:endParaRPr lang="en-US" sz="1600" b="0" dirty="0">
                        <a:effectLst/>
                        <a:latin typeface="Gill Sans"/>
                      </a:endParaRPr>
                    </a:p>
                    <a:p>
                      <a:pPr marL="0" marR="0">
                        <a:lnSpc>
                          <a:spcPct val="107000"/>
                        </a:lnSpc>
                        <a:spcBef>
                          <a:spcPts val="0"/>
                        </a:spcBef>
                        <a:spcAft>
                          <a:spcPts val="0"/>
                        </a:spcAft>
                      </a:pPr>
                      <a:r>
                        <a:rPr lang="fr-FR" sz="1600" b="0" dirty="0">
                          <a:effectLst/>
                          <a:latin typeface="Gill Sans"/>
                        </a:rPr>
                        <a:t>PHP</a:t>
                      </a:r>
                      <a:endParaRPr lang="en-US" sz="1600" b="0" dirty="0">
                        <a:effectLst/>
                        <a:latin typeface="Gill Sans"/>
                      </a:endParaRPr>
                    </a:p>
                    <a:p>
                      <a:pPr marL="0" marR="0">
                        <a:lnSpc>
                          <a:spcPct val="107000"/>
                        </a:lnSpc>
                        <a:spcBef>
                          <a:spcPts val="0"/>
                        </a:spcBef>
                        <a:spcAft>
                          <a:spcPts val="0"/>
                        </a:spcAft>
                      </a:pPr>
                      <a:r>
                        <a:rPr lang="fr-FR" sz="1600" b="0" dirty="0" err="1">
                          <a:effectLst/>
                          <a:latin typeface="Gill Sans"/>
                        </a:rPr>
                        <a:t>Mysql</a:t>
                      </a:r>
                      <a:endParaRPr lang="en-US" sz="1600" b="0" dirty="0">
                        <a:effectLst/>
                        <a:latin typeface="Gill Sans"/>
                        <a:ea typeface="Calibri" panose="020F0502020204030204" pitchFamily="34" charset="0"/>
                        <a:cs typeface="Times New Roman" panose="02020603050405020304" pitchFamily="18" charset="0"/>
                      </a:endParaRPr>
                    </a:p>
                  </a:txBody>
                  <a:tcPr marL="39546" marR="39546" marT="0" marB="0"/>
                </a:tc>
                <a:tc>
                  <a:txBody>
                    <a:bodyPr/>
                    <a:lstStyle/>
                    <a:p>
                      <a:pPr marL="0" marR="0">
                        <a:lnSpc>
                          <a:spcPct val="107000"/>
                        </a:lnSpc>
                        <a:spcBef>
                          <a:spcPts val="0"/>
                        </a:spcBef>
                        <a:spcAft>
                          <a:spcPts val="0"/>
                        </a:spcAft>
                      </a:pPr>
                      <a:r>
                        <a:rPr lang="fr-FR" sz="1600" b="0" dirty="0">
                          <a:effectLst/>
                          <a:latin typeface="Gill Sans"/>
                        </a:rPr>
                        <a:t>Gestion des Ressources Humaines</a:t>
                      </a:r>
                      <a:endParaRPr lang="en-US" sz="1600" b="0" dirty="0">
                        <a:effectLst/>
                        <a:latin typeface="Gill Sans"/>
                        <a:ea typeface="Calibri" panose="020F0502020204030204" pitchFamily="34" charset="0"/>
                        <a:cs typeface="Times New Roman" panose="02020603050405020304" pitchFamily="18" charset="0"/>
                      </a:endParaRPr>
                    </a:p>
                  </a:txBody>
                  <a:tcPr marL="39546" marR="39546" marT="0" marB="0"/>
                </a:tc>
                <a:tc>
                  <a:txBody>
                    <a:bodyPr/>
                    <a:lstStyle/>
                    <a:p>
                      <a:pPr marL="0" marR="0">
                        <a:lnSpc>
                          <a:spcPct val="107000"/>
                        </a:lnSpc>
                        <a:spcBef>
                          <a:spcPts val="0"/>
                        </a:spcBef>
                        <a:spcAft>
                          <a:spcPts val="0"/>
                        </a:spcAft>
                      </a:pPr>
                      <a:r>
                        <a:rPr lang="fr-FR" sz="1600" b="0" dirty="0">
                          <a:effectLst/>
                          <a:latin typeface="Gill Sans"/>
                        </a:rPr>
                        <a:t>Extraction des données au standard CSD (XML) à travers </a:t>
                      </a:r>
                      <a:r>
                        <a:rPr lang="fr-FR" sz="1600" b="0" dirty="0" err="1">
                          <a:effectLst/>
                          <a:latin typeface="Gill Sans"/>
                        </a:rPr>
                        <a:t>openInfoMan</a:t>
                      </a:r>
                      <a:r>
                        <a:rPr lang="fr-FR" sz="1600" b="0" dirty="0">
                          <a:effectLst/>
                          <a:latin typeface="Gill Sans"/>
                        </a:rPr>
                        <a:t> et </a:t>
                      </a:r>
                      <a:r>
                        <a:rPr lang="fr-FR" sz="1600" b="0" dirty="0" err="1">
                          <a:effectLst/>
                          <a:latin typeface="Gill Sans"/>
                        </a:rPr>
                        <a:t>mCSD</a:t>
                      </a:r>
                      <a:r>
                        <a:rPr lang="fr-FR" sz="1600" b="0" dirty="0">
                          <a:effectLst/>
                          <a:latin typeface="Gill Sans"/>
                        </a:rPr>
                        <a:t> (</a:t>
                      </a:r>
                      <a:r>
                        <a:rPr lang="fr-FR" sz="1600" b="0" dirty="0" err="1">
                          <a:effectLst/>
                          <a:latin typeface="Gill Sans"/>
                        </a:rPr>
                        <a:t>XML,Json</a:t>
                      </a:r>
                      <a:r>
                        <a:rPr lang="fr-FR" sz="1600" b="0" dirty="0">
                          <a:effectLst/>
                          <a:latin typeface="Gill Sans"/>
                        </a:rPr>
                        <a:t>)</a:t>
                      </a:r>
                      <a:endParaRPr lang="en-US" sz="1600" b="0" dirty="0">
                        <a:effectLst/>
                        <a:latin typeface="Gill Sans"/>
                        <a:ea typeface="Calibri" panose="020F0502020204030204" pitchFamily="34" charset="0"/>
                        <a:cs typeface="Times New Roman" panose="02020603050405020304" pitchFamily="18" charset="0"/>
                      </a:endParaRPr>
                    </a:p>
                  </a:txBody>
                  <a:tcPr marL="39546" marR="39546" marT="0" marB="0"/>
                </a:tc>
                <a:extLst>
                  <a:ext uri="{0D108BD9-81ED-4DB2-BD59-A6C34878D82A}">
                    <a16:rowId xmlns:a16="http://schemas.microsoft.com/office/drawing/2014/main" val="124688397"/>
                  </a:ext>
                </a:extLst>
              </a:tr>
              <a:tr h="1008793">
                <a:tc>
                  <a:txBody>
                    <a:bodyPr/>
                    <a:lstStyle/>
                    <a:p>
                      <a:pPr marL="0" marR="0">
                        <a:lnSpc>
                          <a:spcPct val="107000"/>
                        </a:lnSpc>
                        <a:spcBef>
                          <a:spcPts val="0"/>
                        </a:spcBef>
                        <a:spcAft>
                          <a:spcPts val="0"/>
                        </a:spcAft>
                      </a:pPr>
                      <a:r>
                        <a:rPr lang="fr-FR" sz="1600" b="1">
                          <a:effectLst/>
                          <a:latin typeface="Gill Sans"/>
                        </a:rPr>
                        <a:t>e-SIGL basé sur openLMIS2</a:t>
                      </a:r>
                      <a:endParaRPr lang="en-US" sz="1600" b="1">
                        <a:effectLst/>
                        <a:latin typeface="Gill Sans"/>
                        <a:ea typeface="Calibri" panose="020F0502020204030204" pitchFamily="34" charset="0"/>
                        <a:cs typeface="Times New Roman" panose="02020603050405020304" pitchFamily="18" charset="0"/>
                      </a:endParaRPr>
                    </a:p>
                  </a:txBody>
                  <a:tcPr marL="39546" marR="39546" marT="0" marB="0"/>
                </a:tc>
                <a:tc>
                  <a:txBody>
                    <a:bodyPr/>
                    <a:lstStyle/>
                    <a:p>
                      <a:pPr marL="0" marR="0">
                        <a:lnSpc>
                          <a:spcPct val="107000"/>
                        </a:lnSpc>
                        <a:spcBef>
                          <a:spcPts val="0"/>
                        </a:spcBef>
                        <a:spcAft>
                          <a:spcPts val="0"/>
                        </a:spcAft>
                      </a:pPr>
                      <a:r>
                        <a:rPr lang="fr-FR" sz="1600" b="0" dirty="0">
                          <a:effectLst/>
                          <a:latin typeface="Gill Sans"/>
                        </a:rPr>
                        <a:t>Server Ubuntu 14 LTS</a:t>
                      </a:r>
                      <a:endParaRPr lang="en-US" sz="1600" b="0" dirty="0">
                        <a:effectLst/>
                        <a:latin typeface="Gill Sans"/>
                      </a:endParaRPr>
                    </a:p>
                    <a:p>
                      <a:pPr marL="0" marR="0">
                        <a:lnSpc>
                          <a:spcPct val="107000"/>
                        </a:lnSpc>
                        <a:spcBef>
                          <a:spcPts val="0"/>
                        </a:spcBef>
                        <a:spcAft>
                          <a:spcPts val="0"/>
                        </a:spcAft>
                      </a:pPr>
                      <a:r>
                        <a:rPr lang="fr-FR" sz="1600" b="0" dirty="0">
                          <a:effectLst/>
                          <a:latin typeface="Gill Sans"/>
                        </a:rPr>
                        <a:t>Maven</a:t>
                      </a:r>
                      <a:endParaRPr lang="en-US" sz="1600" b="0" dirty="0">
                        <a:effectLst/>
                        <a:latin typeface="Gill Sans"/>
                      </a:endParaRPr>
                    </a:p>
                    <a:p>
                      <a:pPr marL="0" marR="0">
                        <a:lnSpc>
                          <a:spcPct val="107000"/>
                        </a:lnSpc>
                        <a:spcBef>
                          <a:spcPts val="0"/>
                        </a:spcBef>
                        <a:spcAft>
                          <a:spcPts val="0"/>
                        </a:spcAft>
                      </a:pPr>
                      <a:r>
                        <a:rPr lang="fr-FR" sz="1600" b="0" dirty="0">
                          <a:effectLst/>
                          <a:latin typeface="Gill Sans"/>
                        </a:rPr>
                        <a:t>Java</a:t>
                      </a:r>
                      <a:endParaRPr lang="en-US" sz="1600" b="0" dirty="0">
                        <a:effectLst/>
                        <a:latin typeface="Gill Sans"/>
                      </a:endParaRPr>
                    </a:p>
                    <a:p>
                      <a:pPr marL="0" marR="0">
                        <a:lnSpc>
                          <a:spcPct val="107000"/>
                        </a:lnSpc>
                        <a:spcBef>
                          <a:spcPts val="0"/>
                        </a:spcBef>
                        <a:spcAft>
                          <a:spcPts val="0"/>
                        </a:spcAft>
                      </a:pPr>
                      <a:r>
                        <a:rPr lang="fr-FR" sz="1600" b="0" dirty="0" err="1">
                          <a:effectLst/>
                          <a:latin typeface="Gill Sans"/>
                        </a:rPr>
                        <a:t>Postgresql</a:t>
                      </a:r>
                      <a:endParaRPr lang="en-US" sz="1600" b="0" dirty="0">
                        <a:effectLst/>
                        <a:latin typeface="Gill Sans"/>
                        <a:ea typeface="Calibri" panose="020F0502020204030204" pitchFamily="34" charset="0"/>
                        <a:cs typeface="Times New Roman" panose="02020603050405020304" pitchFamily="18" charset="0"/>
                      </a:endParaRPr>
                    </a:p>
                  </a:txBody>
                  <a:tcPr marL="39546" marR="39546" marT="0" marB="0"/>
                </a:tc>
                <a:tc>
                  <a:txBody>
                    <a:bodyPr/>
                    <a:lstStyle/>
                    <a:p>
                      <a:pPr marL="0" marR="0">
                        <a:lnSpc>
                          <a:spcPct val="107000"/>
                        </a:lnSpc>
                        <a:spcBef>
                          <a:spcPts val="0"/>
                        </a:spcBef>
                        <a:spcAft>
                          <a:spcPts val="0"/>
                        </a:spcAft>
                      </a:pPr>
                      <a:r>
                        <a:rPr lang="fr-FR" sz="1600" b="0" dirty="0">
                          <a:effectLst/>
                          <a:latin typeface="Gill Sans"/>
                        </a:rPr>
                        <a:t>Gestion de la logistique des produits de santé</a:t>
                      </a:r>
                      <a:endParaRPr lang="en-US" sz="1600" b="0" dirty="0">
                        <a:effectLst/>
                        <a:latin typeface="Gill Sans"/>
                        <a:ea typeface="Calibri" panose="020F0502020204030204" pitchFamily="34" charset="0"/>
                        <a:cs typeface="Times New Roman" panose="02020603050405020304" pitchFamily="18" charset="0"/>
                      </a:endParaRPr>
                    </a:p>
                  </a:txBody>
                  <a:tcPr marL="39546" marR="39546" marT="0" marB="0"/>
                </a:tc>
                <a:tc>
                  <a:txBody>
                    <a:bodyPr/>
                    <a:lstStyle/>
                    <a:p>
                      <a:pPr marL="0" marR="0">
                        <a:lnSpc>
                          <a:spcPct val="107000"/>
                        </a:lnSpc>
                        <a:spcBef>
                          <a:spcPts val="0"/>
                        </a:spcBef>
                        <a:spcAft>
                          <a:spcPts val="0"/>
                        </a:spcAft>
                      </a:pPr>
                      <a:r>
                        <a:rPr lang="fr-FR" sz="1600" b="0" dirty="0">
                          <a:effectLst/>
                          <a:latin typeface="Gill Sans"/>
                        </a:rPr>
                        <a:t>Extraction des ressources aux formats </a:t>
                      </a:r>
                      <a:r>
                        <a:rPr lang="fr-FR" sz="1600" b="0" dirty="0" err="1">
                          <a:effectLst/>
                          <a:latin typeface="Gill Sans"/>
                        </a:rPr>
                        <a:t>Json</a:t>
                      </a:r>
                      <a:r>
                        <a:rPr lang="fr-FR" sz="1600" b="0" dirty="0">
                          <a:effectLst/>
                          <a:latin typeface="Gill Sans"/>
                        </a:rPr>
                        <a:t>. Aucun standard global intégré</a:t>
                      </a:r>
                      <a:endParaRPr lang="en-US" sz="1600" b="0" dirty="0">
                        <a:effectLst/>
                        <a:latin typeface="Gill Sans"/>
                        <a:ea typeface="Calibri" panose="020F0502020204030204" pitchFamily="34" charset="0"/>
                        <a:cs typeface="Times New Roman" panose="02020603050405020304" pitchFamily="18" charset="0"/>
                      </a:endParaRPr>
                    </a:p>
                  </a:txBody>
                  <a:tcPr marL="39546" marR="39546" marT="0" marB="0"/>
                </a:tc>
                <a:extLst>
                  <a:ext uri="{0D108BD9-81ED-4DB2-BD59-A6C34878D82A}">
                    <a16:rowId xmlns:a16="http://schemas.microsoft.com/office/drawing/2014/main" val="2500344278"/>
                  </a:ext>
                </a:extLst>
              </a:tr>
              <a:tr h="631045">
                <a:tc>
                  <a:txBody>
                    <a:bodyPr/>
                    <a:lstStyle/>
                    <a:p>
                      <a:pPr marL="0" marR="0">
                        <a:lnSpc>
                          <a:spcPct val="107000"/>
                        </a:lnSpc>
                        <a:spcBef>
                          <a:spcPts val="0"/>
                        </a:spcBef>
                        <a:spcAft>
                          <a:spcPts val="0"/>
                        </a:spcAft>
                      </a:pPr>
                      <a:r>
                        <a:rPr lang="fr-FR" sz="1600" b="1" dirty="0">
                          <a:effectLst/>
                          <a:latin typeface="Gill Sans"/>
                        </a:rPr>
                        <a:t>DHIS2</a:t>
                      </a:r>
                      <a:endParaRPr lang="en-US" sz="1600" b="1" dirty="0">
                        <a:effectLst/>
                        <a:latin typeface="Gill Sans"/>
                        <a:ea typeface="Calibri" panose="020F0502020204030204" pitchFamily="34" charset="0"/>
                        <a:cs typeface="Times New Roman" panose="02020603050405020304" pitchFamily="18" charset="0"/>
                      </a:endParaRPr>
                    </a:p>
                  </a:txBody>
                  <a:tcPr marL="39546" marR="39546" marT="0" marB="0"/>
                </a:tc>
                <a:tc>
                  <a:txBody>
                    <a:bodyPr/>
                    <a:lstStyle/>
                    <a:p>
                      <a:pPr marL="0" marR="0">
                        <a:lnSpc>
                          <a:spcPct val="107000"/>
                        </a:lnSpc>
                        <a:spcBef>
                          <a:spcPts val="0"/>
                        </a:spcBef>
                        <a:spcAft>
                          <a:spcPts val="0"/>
                        </a:spcAft>
                      </a:pPr>
                      <a:r>
                        <a:rPr lang="fr-FR" sz="1600" b="0" dirty="0">
                          <a:effectLst/>
                          <a:latin typeface="Gill Sans"/>
                        </a:rPr>
                        <a:t>Serveur Ubuntu 16 LTS</a:t>
                      </a:r>
                      <a:endParaRPr lang="en-US" sz="1600" b="0" dirty="0">
                        <a:effectLst/>
                        <a:latin typeface="Gill Sans"/>
                      </a:endParaRPr>
                    </a:p>
                    <a:p>
                      <a:pPr marL="0" marR="0">
                        <a:lnSpc>
                          <a:spcPct val="107000"/>
                        </a:lnSpc>
                        <a:spcBef>
                          <a:spcPts val="0"/>
                        </a:spcBef>
                        <a:spcAft>
                          <a:spcPts val="0"/>
                        </a:spcAft>
                      </a:pPr>
                      <a:r>
                        <a:rPr lang="fr-FR" sz="1600" b="0" dirty="0">
                          <a:effectLst/>
                          <a:latin typeface="Gill Sans"/>
                        </a:rPr>
                        <a:t>Tomcat</a:t>
                      </a:r>
                      <a:endParaRPr lang="en-US" sz="1600" b="0" dirty="0">
                        <a:effectLst/>
                        <a:latin typeface="Gill Sans"/>
                      </a:endParaRPr>
                    </a:p>
                    <a:p>
                      <a:pPr marL="0" marR="0">
                        <a:lnSpc>
                          <a:spcPct val="107000"/>
                        </a:lnSpc>
                        <a:spcBef>
                          <a:spcPts val="0"/>
                        </a:spcBef>
                        <a:spcAft>
                          <a:spcPts val="0"/>
                        </a:spcAft>
                      </a:pPr>
                      <a:r>
                        <a:rPr lang="fr-FR" sz="1600" b="0" dirty="0">
                          <a:effectLst/>
                          <a:latin typeface="Gill Sans"/>
                        </a:rPr>
                        <a:t>Java</a:t>
                      </a:r>
                      <a:endParaRPr lang="en-US" sz="1600" b="0" dirty="0">
                        <a:effectLst/>
                        <a:latin typeface="Gill Sans"/>
                      </a:endParaRPr>
                    </a:p>
                    <a:p>
                      <a:pPr marL="0" marR="0">
                        <a:lnSpc>
                          <a:spcPct val="107000"/>
                        </a:lnSpc>
                        <a:spcBef>
                          <a:spcPts val="0"/>
                        </a:spcBef>
                        <a:spcAft>
                          <a:spcPts val="0"/>
                        </a:spcAft>
                      </a:pPr>
                      <a:r>
                        <a:rPr lang="fr-FR" sz="1600" b="0" dirty="0" err="1">
                          <a:effectLst/>
                          <a:latin typeface="Gill Sans"/>
                        </a:rPr>
                        <a:t>Postgresql</a:t>
                      </a:r>
                      <a:endParaRPr lang="en-US" sz="1600" b="0" dirty="0">
                        <a:effectLst/>
                        <a:latin typeface="Gill Sans"/>
                        <a:ea typeface="Calibri" panose="020F0502020204030204" pitchFamily="34" charset="0"/>
                        <a:cs typeface="Times New Roman" panose="02020603050405020304" pitchFamily="18" charset="0"/>
                      </a:endParaRPr>
                    </a:p>
                  </a:txBody>
                  <a:tcPr marL="39546" marR="39546" marT="0" marB="0"/>
                </a:tc>
                <a:tc>
                  <a:txBody>
                    <a:bodyPr/>
                    <a:lstStyle/>
                    <a:p>
                      <a:pPr marL="0" marR="0">
                        <a:lnSpc>
                          <a:spcPct val="107000"/>
                        </a:lnSpc>
                        <a:spcBef>
                          <a:spcPts val="0"/>
                        </a:spcBef>
                        <a:spcAft>
                          <a:spcPts val="0"/>
                        </a:spcAft>
                      </a:pPr>
                      <a:r>
                        <a:rPr lang="fr-FR" sz="1600" b="0" dirty="0">
                          <a:effectLst/>
                          <a:latin typeface="Gill Sans"/>
                        </a:rPr>
                        <a:t>Gestion des données sanitaires de routine et surveillance épidémiologiques.</a:t>
                      </a:r>
                      <a:endParaRPr lang="en-US" sz="1600" b="0" dirty="0">
                        <a:effectLst/>
                        <a:latin typeface="Gill Sans"/>
                        <a:ea typeface="Calibri" panose="020F0502020204030204" pitchFamily="34" charset="0"/>
                        <a:cs typeface="Times New Roman" panose="02020603050405020304" pitchFamily="18" charset="0"/>
                      </a:endParaRPr>
                    </a:p>
                  </a:txBody>
                  <a:tcPr marL="39546" marR="39546" marT="0" marB="0"/>
                </a:tc>
                <a:tc>
                  <a:txBody>
                    <a:bodyPr/>
                    <a:lstStyle/>
                    <a:p>
                      <a:pPr marL="0" marR="0">
                        <a:lnSpc>
                          <a:spcPct val="107000"/>
                        </a:lnSpc>
                        <a:spcBef>
                          <a:spcPts val="0"/>
                        </a:spcBef>
                        <a:spcAft>
                          <a:spcPts val="0"/>
                        </a:spcAft>
                      </a:pPr>
                      <a:r>
                        <a:rPr lang="fr-FR" sz="1600" b="0" dirty="0">
                          <a:effectLst/>
                          <a:latin typeface="Gill Sans"/>
                        </a:rPr>
                        <a:t>Extraction des métadonnées au format JSON et XML. Extraction et importation des données agrégées au format ADX.</a:t>
                      </a:r>
                      <a:endParaRPr lang="en-US" sz="1600" b="0" dirty="0">
                        <a:effectLst/>
                        <a:latin typeface="Gill Sans"/>
                      </a:endParaRPr>
                    </a:p>
                  </a:txBody>
                  <a:tcPr marL="39546" marR="39546" marT="0" marB="0"/>
                </a:tc>
                <a:extLst>
                  <a:ext uri="{0D108BD9-81ED-4DB2-BD59-A6C34878D82A}">
                    <a16:rowId xmlns:a16="http://schemas.microsoft.com/office/drawing/2014/main" val="1914997360"/>
                  </a:ext>
                </a:extLst>
              </a:tr>
              <a:tr h="1218425">
                <a:tc>
                  <a:txBody>
                    <a:bodyPr/>
                    <a:lstStyle/>
                    <a:p>
                      <a:pPr marL="0" marR="0">
                        <a:lnSpc>
                          <a:spcPct val="107000"/>
                        </a:lnSpc>
                        <a:spcBef>
                          <a:spcPts val="0"/>
                        </a:spcBef>
                        <a:spcAft>
                          <a:spcPts val="0"/>
                        </a:spcAft>
                      </a:pPr>
                      <a:r>
                        <a:rPr lang="fr-FR" sz="1600" b="1" dirty="0">
                          <a:effectLst/>
                          <a:latin typeface="Gill Sans"/>
                        </a:rPr>
                        <a:t>SAGE 100 i7</a:t>
                      </a:r>
                      <a:endParaRPr lang="en-US" sz="1600" b="1" dirty="0">
                        <a:effectLst/>
                        <a:latin typeface="Gill Sans"/>
                        <a:ea typeface="Calibri" panose="020F0502020204030204" pitchFamily="34" charset="0"/>
                        <a:cs typeface="Times New Roman" panose="02020603050405020304" pitchFamily="18" charset="0"/>
                      </a:endParaRPr>
                    </a:p>
                  </a:txBody>
                  <a:tcPr marL="39546" marR="39546"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fr-FR" sz="1600" b="0" dirty="0">
                          <a:effectLst/>
                          <a:latin typeface="Gill Sans"/>
                        </a:rPr>
                        <a:t>Système propriétaire</a:t>
                      </a:r>
                      <a:endParaRPr lang="en-US" sz="1600" b="0" dirty="0">
                        <a:effectLst/>
                        <a:latin typeface="Gill Sans"/>
                      </a:endParaRPr>
                    </a:p>
                    <a:p>
                      <a:pPr marL="342900" marR="0" lvl="0" indent="-342900">
                        <a:lnSpc>
                          <a:spcPct val="107000"/>
                        </a:lnSpc>
                        <a:spcBef>
                          <a:spcPts val="0"/>
                        </a:spcBef>
                        <a:spcAft>
                          <a:spcPts val="0"/>
                        </a:spcAft>
                        <a:buFont typeface="Symbol" panose="05050102010706020507" pitchFamily="18" charset="2"/>
                        <a:buChar char=""/>
                      </a:pPr>
                      <a:r>
                        <a:rPr lang="fr-FR" sz="1600" b="0" dirty="0">
                          <a:effectLst/>
                          <a:latin typeface="Gill Sans"/>
                        </a:rPr>
                        <a:t>Client sur Windows 10</a:t>
                      </a:r>
                      <a:endParaRPr lang="en-US" sz="1600" b="0" dirty="0">
                        <a:effectLst/>
                        <a:latin typeface="Gill Sans"/>
                      </a:endParaRPr>
                    </a:p>
                    <a:p>
                      <a:pPr marL="342900" marR="0" lvl="0" indent="-342900">
                        <a:lnSpc>
                          <a:spcPct val="107000"/>
                        </a:lnSpc>
                        <a:spcBef>
                          <a:spcPts val="0"/>
                        </a:spcBef>
                        <a:spcAft>
                          <a:spcPts val="0"/>
                        </a:spcAft>
                        <a:buFont typeface="Symbol" panose="05050102010706020507" pitchFamily="18" charset="2"/>
                        <a:buChar char=""/>
                      </a:pPr>
                      <a:r>
                        <a:rPr lang="fr-FR" sz="1600" b="0" dirty="0">
                          <a:effectLst/>
                          <a:latin typeface="Gill Sans"/>
                        </a:rPr>
                        <a:t>Base de données SQL Server 2012</a:t>
                      </a:r>
                      <a:endParaRPr lang="en-US" sz="1600" b="0" dirty="0">
                        <a:effectLst/>
                        <a:latin typeface="Gill Sans"/>
                        <a:ea typeface="Calibri" panose="020F0502020204030204" pitchFamily="34" charset="0"/>
                        <a:cs typeface="Times New Roman" panose="02020603050405020304" pitchFamily="18" charset="0"/>
                      </a:endParaRPr>
                    </a:p>
                  </a:txBody>
                  <a:tcPr marL="39546" marR="39546" marT="0" marB="0"/>
                </a:tc>
                <a:tc>
                  <a:txBody>
                    <a:bodyPr/>
                    <a:lstStyle/>
                    <a:p>
                      <a:pPr marL="0" marR="0">
                        <a:lnSpc>
                          <a:spcPct val="107000"/>
                        </a:lnSpc>
                        <a:spcBef>
                          <a:spcPts val="0"/>
                        </a:spcBef>
                        <a:spcAft>
                          <a:spcPts val="0"/>
                        </a:spcAft>
                      </a:pPr>
                      <a:r>
                        <a:rPr lang="fr-FR" sz="1600" b="0" dirty="0">
                          <a:effectLst/>
                          <a:latin typeface="Gill Sans"/>
                        </a:rPr>
                        <a:t>Gestion des opérations d’entreposage et des distribution</a:t>
                      </a:r>
                      <a:endParaRPr lang="en-US" sz="1600" b="0" dirty="0">
                        <a:effectLst/>
                        <a:latin typeface="Gill Sans"/>
                        <a:ea typeface="Calibri" panose="020F0502020204030204" pitchFamily="34" charset="0"/>
                        <a:cs typeface="Times New Roman" panose="02020603050405020304" pitchFamily="18" charset="0"/>
                      </a:endParaRPr>
                    </a:p>
                  </a:txBody>
                  <a:tcPr marL="39546" marR="39546" marT="0" marB="0"/>
                </a:tc>
                <a:tc>
                  <a:txBody>
                    <a:bodyPr/>
                    <a:lstStyle/>
                    <a:p>
                      <a:pPr marL="0" marR="0">
                        <a:lnSpc>
                          <a:spcPct val="107000"/>
                        </a:lnSpc>
                        <a:spcBef>
                          <a:spcPts val="0"/>
                        </a:spcBef>
                        <a:spcAft>
                          <a:spcPts val="0"/>
                        </a:spcAft>
                      </a:pPr>
                      <a:r>
                        <a:rPr lang="fr-FR" sz="1600" b="0" dirty="0">
                          <a:effectLst/>
                          <a:latin typeface="Gill Sans"/>
                        </a:rPr>
                        <a:t>Pas d’API disponible. </a:t>
                      </a:r>
                      <a:endParaRPr lang="en-US" sz="1600" b="0" dirty="0">
                        <a:effectLst/>
                        <a:latin typeface="Gill Sans"/>
                      </a:endParaRPr>
                    </a:p>
                    <a:p>
                      <a:pPr marL="0" marR="0">
                        <a:lnSpc>
                          <a:spcPct val="107000"/>
                        </a:lnSpc>
                        <a:spcBef>
                          <a:spcPts val="0"/>
                        </a:spcBef>
                        <a:spcAft>
                          <a:spcPts val="0"/>
                        </a:spcAft>
                      </a:pPr>
                      <a:r>
                        <a:rPr lang="fr-FR" sz="1600" b="0" dirty="0">
                          <a:effectLst/>
                          <a:latin typeface="Gill Sans"/>
                        </a:rPr>
                        <a:t>Aucun standard d’interopérabilité intégré.</a:t>
                      </a:r>
                      <a:endParaRPr lang="en-US" sz="1600" b="0" dirty="0">
                        <a:effectLst/>
                        <a:latin typeface="Gill Sans"/>
                        <a:ea typeface="Calibri" panose="020F0502020204030204" pitchFamily="34" charset="0"/>
                        <a:cs typeface="Times New Roman" panose="02020603050405020304" pitchFamily="18" charset="0"/>
                      </a:endParaRPr>
                    </a:p>
                  </a:txBody>
                  <a:tcPr marL="39546" marR="39546" marT="0" marB="0"/>
                </a:tc>
                <a:extLst>
                  <a:ext uri="{0D108BD9-81ED-4DB2-BD59-A6C34878D82A}">
                    <a16:rowId xmlns:a16="http://schemas.microsoft.com/office/drawing/2014/main" val="2616881233"/>
                  </a:ext>
                </a:extLst>
              </a:tr>
            </a:tbl>
          </a:graphicData>
        </a:graphic>
      </p:graphicFrame>
    </p:spTree>
    <p:extLst>
      <p:ext uri="{BB962C8B-B14F-4D97-AF65-F5344CB8AC3E}">
        <p14:creationId xmlns:p14="http://schemas.microsoft.com/office/powerpoint/2010/main" val="4097950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p2"/>
          <p:cNvSpPr txBox="1">
            <a:spLocks noGrp="1"/>
          </p:cNvSpPr>
          <p:nvPr>
            <p:ph type="title"/>
          </p:nvPr>
        </p:nvSpPr>
        <p:spPr>
          <a:xfrm>
            <a:off x="152400" y="152400"/>
            <a:ext cx="8839200" cy="771832"/>
          </a:xfrm>
          <a:prstGeom prst="rect">
            <a:avLst/>
          </a:prstGeom>
          <a:noFill/>
          <a:ln>
            <a:noFill/>
          </a:ln>
        </p:spPr>
        <p:txBody>
          <a:bodyPr spcFirstLastPara="1" wrap="square" lIns="91425" tIns="45700" rIns="91425" bIns="45700" anchor="b" anchorCtr="0">
            <a:noAutofit/>
          </a:bodyPr>
          <a:lstStyle/>
          <a:p>
            <a:r>
              <a:rPr lang="fr-FR" dirty="0"/>
              <a:t>Evaluation du niveau du niveau des sécurité des différents systèmes d’information déployés</a:t>
            </a:r>
            <a:endParaRPr lang="en-US" dirty="0"/>
          </a:p>
        </p:txBody>
      </p:sp>
      <p:sp>
        <p:nvSpPr>
          <p:cNvPr id="453" name="Google Shape;453;p2"/>
          <p:cNvSpPr txBox="1">
            <a:spLocks noGrp="1"/>
          </p:cNvSpPr>
          <p:nvPr>
            <p:ph type="body" idx="1"/>
          </p:nvPr>
        </p:nvSpPr>
        <p:spPr>
          <a:xfrm>
            <a:off x="152400" y="838200"/>
            <a:ext cx="8839200" cy="5334000"/>
          </a:xfrm>
          <a:prstGeom prst="rect">
            <a:avLst/>
          </a:prstGeom>
          <a:noFill/>
          <a:ln>
            <a:noFill/>
          </a:ln>
        </p:spPr>
        <p:txBody>
          <a:bodyPr spcFirstLastPara="1" wrap="square" lIns="91425" tIns="45700" rIns="91425" bIns="45700" anchor="t" anchorCtr="0">
            <a:normAutofit/>
          </a:bodyPr>
          <a:lstStyle/>
          <a:p>
            <a:pPr marL="609600" lvl="1" indent="-457200" algn="just">
              <a:lnSpc>
                <a:spcPct val="90000"/>
              </a:lnSpc>
              <a:spcBef>
                <a:spcPts val="600"/>
              </a:spcBef>
              <a:buSzPts val="2400"/>
              <a:buFont typeface="Wingdings" panose="05000000000000000000" pitchFamily="2" charset="2"/>
              <a:buChar char="§"/>
            </a:pPr>
            <a:r>
              <a:rPr lang="fr-FR" sz="2600" dirty="0">
                <a:solidFill>
                  <a:schemeClr val="dk1"/>
                </a:solidFill>
              </a:rPr>
              <a:t>Aucune activité d’audit n’a été effectué sur l’infrastructure réseau et ainsi que les différents serveurs du Ministère de la santé. </a:t>
            </a:r>
          </a:p>
          <a:p>
            <a:pPr marL="609600" lvl="1" indent="-457200" algn="just">
              <a:lnSpc>
                <a:spcPct val="90000"/>
              </a:lnSpc>
              <a:spcBef>
                <a:spcPts val="600"/>
              </a:spcBef>
              <a:buSzPts val="2400"/>
              <a:buFont typeface="Wingdings" panose="05000000000000000000" pitchFamily="2" charset="2"/>
              <a:buChar char="§"/>
            </a:pPr>
            <a:r>
              <a:rPr lang="fr-FR" sz="2600" dirty="0">
                <a:solidFill>
                  <a:schemeClr val="dk1"/>
                </a:solidFill>
              </a:rPr>
              <a:t>Tous les utilisateurs des ces différents systèmes ont déclarés n’avoir jamais fais l’objet de session de sensibilisation à la cybersécurité, cependant lors des formations sur l’utilisation des ces différents logiciels des rappels sur les  règles basiques des bonnes pratiques en sécurité sont faits.</a:t>
            </a:r>
            <a:endParaRPr sz="2600" dirty="0">
              <a:solidFill>
                <a:schemeClr val="dk1"/>
              </a:solidFill>
            </a:endParaRPr>
          </a:p>
        </p:txBody>
      </p:sp>
    </p:spTree>
    <p:extLst>
      <p:ext uri="{BB962C8B-B14F-4D97-AF65-F5344CB8AC3E}">
        <p14:creationId xmlns:p14="http://schemas.microsoft.com/office/powerpoint/2010/main" val="1634693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p2"/>
          <p:cNvSpPr txBox="1">
            <a:spLocks noGrp="1"/>
          </p:cNvSpPr>
          <p:nvPr>
            <p:ph type="title"/>
          </p:nvPr>
        </p:nvSpPr>
        <p:spPr>
          <a:xfrm>
            <a:off x="152400" y="152400"/>
            <a:ext cx="8839200" cy="771832"/>
          </a:xfrm>
          <a:prstGeom prst="rect">
            <a:avLst/>
          </a:prstGeom>
          <a:noFill/>
          <a:ln>
            <a:noFill/>
          </a:ln>
        </p:spPr>
        <p:txBody>
          <a:bodyPr spcFirstLastPara="1" wrap="square" lIns="91425" tIns="45700" rIns="91425" bIns="45700" anchor="b" anchorCtr="0">
            <a:noAutofit/>
          </a:bodyPr>
          <a:lstStyle/>
          <a:p>
            <a:r>
              <a:rPr lang="fr-FR" dirty="0"/>
              <a:t>Perception des utilisateurs sur les potentiels avantages de l’interopérabilité</a:t>
            </a:r>
            <a:endParaRPr lang="en-US" dirty="0"/>
          </a:p>
        </p:txBody>
      </p:sp>
      <p:sp>
        <p:nvSpPr>
          <p:cNvPr id="453" name="Google Shape;453;p2"/>
          <p:cNvSpPr txBox="1">
            <a:spLocks noGrp="1"/>
          </p:cNvSpPr>
          <p:nvPr>
            <p:ph type="body" idx="1"/>
          </p:nvPr>
        </p:nvSpPr>
        <p:spPr>
          <a:xfrm>
            <a:off x="152400" y="838200"/>
            <a:ext cx="8839200" cy="5334000"/>
          </a:xfrm>
          <a:prstGeom prst="rect">
            <a:avLst/>
          </a:prstGeom>
          <a:noFill/>
          <a:ln>
            <a:noFill/>
          </a:ln>
        </p:spPr>
        <p:txBody>
          <a:bodyPr spcFirstLastPara="1" wrap="square" lIns="91425" tIns="45700" rIns="91425" bIns="45700" anchor="t" anchorCtr="0">
            <a:normAutofit/>
          </a:bodyPr>
          <a:lstStyle/>
          <a:p>
            <a:pPr marL="609600" lvl="1" indent="-457200" algn="just">
              <a:lnSpc>
                <a:spcPct val="90000"/>
              </a:lnSpc>
              <a:spcBef>
                <a:spcPts val="600"/>
              </a:spcBef>
              <a:buSzPts val="2400"/>
              <a:buFont typeface="Wingdings" panose="05000000000000000000" pitchFamily="2" charset="2"/>
              <a:buChar char="§"/>
            </a:pPr>
            <a:r>
              <a:rPr lang="fr-FR" sz="2600" dirty="0">
                <a:solidFill>
                  <a:schemeClr val="dk1"/>
                </a:solidFill>
              </a:rPr>
              <a:t>Tous les acteurs clés on reconnus les potentialités que présente l’interopérabilité afin de faciliter l’intégration des données et facilités des analyses globales.</a:t>
            </a:r>
          </a:p>
          <a:p>
            <a:pPr marL="609600" lvl="1" indent="-457200" algn="just">
              <a:lnSpc>
                <a:spcPct val="90000"/>
              </a:lnSpc>
              <a:spcBef>
                <a:spcPts val="600"/>
              </a:spcBef>
              <a:buSzPts val="2400"/>
              <a:buFont typeface="Wingdings" panose="05000000000000000000" pitchFamily="2" charset="2"/>
              <a:buChar char="§"/>
            </a:pPr>
            <a:r>
              <a:rPr lang="fr-FR" sz="2600" dirty="0">
                <a:solidFill>
                  <a:schemeClr val="dk1"/>
                </a:solidFill>
              </a:rPr>
              <a:t>Cependant il y a des fonctionnalités des systèmes qui intégrés dans d’autres (Cas des outils des collectes des données des programmes dans DHIS2) et qui ne sont pas des cas d’interopérabilité.</a:t>
            </a:r>
            <a:endParaRPr sz="2600" dirty="0">
              <a:solidFill>
                <a:schemeClr val="dk1"/>
              </a:solidFill>
            </a:endParaRPr>
          </a:p>
        </p:txBody>
      </p:sp>
    </p:spTree>
    <p:extLst>
      <p:ext uri="{BB962C8B-B14F-4D97-AF65-F5344CB8AC3E}">
        <p14:creationId xmlns:p14="http://schemas.microsoft.com/office/powerpoint/2010/main" val="1591025380"/>
      </p:ext>
    </p:extLst>
  </p:cSld>
  <p:clrMapOvr>
    <a:masterClrMapping/>
  </p:clrMapOvr>
</p:sld>
</file>

<file path=ppt/theme/theme1.xml><?xml version="1.0" encoding="utf-8"?>
<a:theme xmlns:a="http://schemas.openxmlformats.org/drawingml/2006/main" name="4.3-Template_4.29.2016">
  <a:themeElements>
    <a:clrScheme name="Custom 2">
      <a:dk1>
        <a:srgbClr val="000000"/>
      </a:dk1>
      <a:lt1>
        <a:srgbClr val="FFFFFF"/>
      </a:lt1>
      <a:dk2>
        <a:srgbClr val="002F6C"/>
      </a:dk2>
      <a:lt2>
        <a:srgbClr val="BA0C2F"/>
      </a:lt2>
      <a:accent1>
        <a:srgbClr val="002F6C"/>
      </a:accent1>
      <a:accent2>
        <a:srgbClr val="BA0C2F"/>
      </a:accent2>
      <a:accent3>
        <a:srgbClr val="6C6463"/>
      </a:accent3>
      <a:accent4>
        <a:srgbClr val="000000"/>
      </a:accent4>
      <a:accent5>
        <a:srgbClr val="CFCDC9"/>
      </a:accent5>
      <a:accent6>
        <a:srgbClr val="0067B9"/>
      </a:accent6>
      <a:hlink>
        <a:srgbClr val="6C6463"/>
      </a:hlink>
      <a:folHlink>
        <a:srgbClr val="CFCDC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GHSC_PSM_DDD_Guniea_debrief</Template>
  <TotalTime>284</TotalTime>
  <Words>2099</Words>
  <Application>Microsoft Office PowerPoint</Application>
  <PresentationFormat>On-screen Show (4:3)</PresentationFormat>
  <Paragraphs>243</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Gill Sans</vt:lpstr>
      <vt:lpstr>Noto Sans Symbols</vt:lpstr>
      <vt:lpstr>Symbol</vt:lpstr>
      <vt:lpstr>Wingdings</vt:lpstr>
      <vt:lpstr>4.3-Template_4.29.2016</vt:lpstr>
      <vt:lpstr>Mission de développement du cadre d’interopérabilité des logiciels du SNIS avec DHIS2</vt:lpstr>
      <vt:lpstr>Agenda</vt:lpstr>
      <vt:lpstr>Cadre d’interopérabilité des logiciels du SNIS (1)</vt:lpstr>
      <vt:lpstr>Cadre d’interopérabilité des logiciels du SNIS (2)</vt:lpstr>
      <vt:lpstr>Cadre d’interopérabilité des logiciels du SNIS (3)</vt:lpstr>
      <vt:lpstr>Etat de lieux</vt:lpstr>
      <vt:lpstr>Description technique des logiciels utilisés</vt:lpstr>
      <vt:lpstr>Evaluation du niveau du niveau des sécurité des différents systèmes d’information déployés</vt:lpstr>
      <vt:lpstr>Perception des utilisateurs sur les potentiels avantages de l’interopérabilité</vt:lpstr>
      <vt:lpstr>Architecture d’interopérabilité</vt:lpstr>
      <vt:lpstr>Architecture technique</vt:lpstr>
      <vt:lpstr>Proposition de feuille de route</vt:lpstr>
      <vt:lpstr>Recommandations</vt:lpstr>
      <vt:lpstr>Réalisations majeures et Prochaines étapes pour le consultant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Spécification du cadre d’interopérabilité des logiciels du SNIS avec DHIS2</dc:title>
  <dc:creator>MIS SALL</dc:creator>
  <cp:lastModifiedBy>Serge P. N'Guessan</cp:lastModifiedBy>
  <cp:revision>59</cp:revision>
  <dcterms:created xsi:type="dcterms:W3CDTF">2015-04-24T11:48:38Z</dcterms:created>
  <dcterms:modified xsi:type="dcterms:W3CDTF">2019-09-12T13:00:17Z</dcterms:modified>
</cp:coreProperties>
</file>