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3" r:id="rId5"/>
  </p:sldMasterIdLst>
  <p:notesMasterIdLst>
    <p:notesMasterId r:id="rId13"/>
  </p:notesMasterIdLst>
  <p:sldIdLst>
    <p:sldId id="256" r:id="rId6"/>
    <p:sldId id="2197" r:id="rId7"/>
    <p:sldId id="2321" r:id="rId8"/>
    <p:sldId id="2204" r:id="rId9"/>
    <p:sldId id="2313" r:id="rId10"/>
    <p:sldId id="2202" r:id="rId11"/>
    <p:sldId id="230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bhuti Nishikant Hate" initials="VNH" lastIdx="18" clrIdx="0">
    <p:extLst>
      <p:ext uri="{19B8F6BF-5375-455C-9EA6-DF929625EA0E}">
        <p15:presenceInfo xmlns:p15="http://schemas.microsoft.com/office/powerpoint/2012/main" userId="S-1-5-21-88094858-919529-1617787245-661294" providerId="AD"/>
      </p:ext>
    </p:extLst>
  </p:cmAuthor>
  <p:cmAuthor id="2" name="Vibhuti Nishikant Hate" initials="VNH [2]" lastIdx="5" clrIdx="1">
    <p:extLst>
      <p:ext uri="{19B8F6BF-5375-455C-9EA6-DF929625EA0E}">
        <p15:presenceInfo xmlns:p15="http://schemas.microsoft.com/office/powerpoint/2012/main" userId="S::vhate@worldbank.org::80972ec4-80d4-48a5-8772-152d3c20a7b3" providerId="AD"/>
      </p:ext>
    </p:extLst>
  </p:cmAuthor>
  <p:cmAuthor id="3" name="Marion Jane Cros" initials="MJC" lastIdx="2" clrIdx="2">
    <p:extLst>
      <p:ext uri="{19B8F6BF-5375-455C-9EA6-DF929625EA0E}">
        <p15:presenceInfo xmlns:p15="http://schemas.microsoft.com/office/powerpoint/2012/main" userId="S-1-5-21-88094858-919529-1617787245-637387" providerId="AD"/>
      </p:ext>
    </p:extLst>
  </p:cmAuthor>
  <p:cmAuthor id="4" name="Brittany Scalise" initials="BS" lastIdx="19" clrIdx="3">
    <p:extLst>
      <p:ext uri="{19B8F6BF-5375-455C-9EA6-DF929625EA0E}">
        <p15:presenceInfo xmlns:p15="http://schemas.microsoft.com/office/powerpoint/2012/main" userId="S-1-5-21-88094858-919529-1617787245-618943" providerId="AD"/>
      </p:ext>
    </p:extLst>
  </p:cmAuthor>
  <p:cmAuthor id="5" name="Marion Jane Cros" initials="MJC [2]" lastIdx="2" clrIdx="4">
    <p:extLst>
      <p:ext uri="{19B8F6BF-5375-455C-9EA6-DF929625EA0E}">
        <p15:presenceInfo xmlns:p15="http://schemas.microsoft.com/office/powerpoint/2012/main" userId="S::mcros@worldbank.org::fcbbafe1-389b-4617-b6ea-4bd673050efa" providerId="AD"/>
      </p:ext>
    </p:extLst>
  </p:cmAuthor>
  <p:cmAuthor id="6" name="thomas engels" initials="te" lastIdx="1" clrIdx="5">
    <p:extLst>
      <p:ext uri="{19B8F6BF-5375-455C-9EA6-DF929625EA0E}">
        <p15:presenceInfo xmlns:p15="http://schemas.microsoft.com/office/powerpoint/2012/main" userId="0940678067f7f6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FAE"/>
    <a:srgbClr val="153151"/>
    <a:srgbClr val="F0B928"/>
    <a:srgbClr val="81CAEF"/>
    <a:srgbClr val="33A9E6"/>
    <a:srgbClr val="C7324F"/>
    <a:srgbClr val="86BFE9"/>
    <a:srgbClr val="4472C4"/>
    <a:srgbClr val="F8F5E9"/>
    <a:srgbClr val="157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8" autoAdjust="0"/>
    <p:restoredTop sz="94796" autoAdjust="0"/>
  </p:normalViewPr>
  <p:slideViewPr>
    <p:cSldViewPr snapToGrid="0">
      <p:cViewPr varScale="1">
        <p:scale>
          <a:sx n="108" d="100"/>
          <a:sy n="108" d="100"/>
        </p:scale>
        <p:origin x="19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F4E1C-6065-4731-8535-7071E9591D3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CC74-3B38-4424-B19C-E20C944D6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ACC74-3B38-4424-B19C-E20C944D6E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B92B-51F3-6F40-A917-0A21556D3D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ACC74-3B38-4424-B19C-E20C944D6E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6" y="3392693"/>
            <a:ext cx="4083270" cy="2282988"/>
          </a:xfrm>
        </p:spPr>
        <p:txBody>
          <a:bodyPr lIns="0" tIns="0" rIns="0" bIns="0" anchor="t">
            <a:noAutofit/>
          </a:bodyPr>
          <a:lstStyle>
            <a:lvl1pPr algn="l">
              <a:defRPr sz="1800" b="1" spc="-1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607" y="2697167"/>
            <a:ext cx="2392786" cy="683334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975" spc="-8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Up to two lines of smaller support text can </a:t>
            </a:r>
            <a:r>
              <a:rPr lang="en-US"/>
              <a:t>go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07" y="358278"/>
            <a:ext cx="3234034" cy="3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and two column lis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916113"/>
            <a:ext cx="2346847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34943" y="1922209"/>
            <a:ext cx="2519935" cy="4351338"/>
          </a:xfrm>
        </p:spPr>
        <p:txBody>
          <a:bodyPr lIns="0" tIns="0" rIns="0" bIns="0">
            <a:noAutofit/>
          </a:bodyPr>
          <a:lstStyle>
            <a:lvl1pPr marL="128588" indent="-128588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>
                <a:schemeClr val="accent2"/>
              </a:buClr>
              <a:buFont typeface="LucidaGrande" charset="0"/>
              <a:buChar char="►"/>
              <a:defRPr sz="675" baseline="0">
                <a:solidFill>
                  <a:schemeClr val="accent1"/>
                </a:solidFill>
              </a:defRPr>
            </a:lvl1pPr>
            <a:lvl2pPr marL="233363" indent="-103585">
              <a:spcBef>
                <a:spcPts val="0"/>
              </a:spcBef>
              <a:spcAft>
                <a:spcPts val="413"/>
              </a:spcAft>
              <a:buFont typeface="AppleSymbols" charset="0"/>
              <a:buChar char="⎻"/>
              <a:tabLst/>
              <a:defRPr sz="675">
                <a:solidFill>
                  <a:schemeClr val="accent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First level</a:t>
            </a:r>
          </a:p>
          <a:p>
            <a:pPr lvl="0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5484198" y="1922209"/>
            <a:ext cx="2519935" cy="4351338"/>
          </a:xfrm>
        </p:spPr>
        <p:txBody>
          <a:bodyPr lIns="0" tIns="0" rIns="0" bIns="0">
            <a:noAutofit/>
          </a:bodyPr>
          <a:lstStyle>
            <a:lvl1pPr marL="128588" indent="-128588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>
                <a:schemeClr val="accent2"/>
              </a:buClr>
              <a:buFont typeface="LucidaGrande" charset="0"/>
              <a:buChar char="►"/>
              <a:defRPr sz="675" baseline="0">
                <a:solidFill>
                  <a:schemeClr val="accent1"/>
                </a:solidFill>
              </a:defRPr>
            </a:lvl1pPr>
            <a:lvl2pPr marL="233363" indent="-103585">
              <a:spcBef>
                <a:spcPts val="0"/>
              </a:spcBef>
              <a:spcAft>
                <a:spcPts val="413"/>
              </a:spcAft>
              <a:buFont typeface="AppleSymbols" charset="0"/>
              <a:buChar char="⎻"/>
              <a:tabLst/>
              <a:defRPr sz="675" baseline="0">
                <a:solidFill>
                  <a:schemeClr val="accent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721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775" y="1916113"/>
            <a:ext cx="3380244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858017" y="1916113"/>
            <a:ext cx="4265222" cy="286256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920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5" y="1916115"/>
            <a:ext cx="6132140" cy="394939"/>
          </a:xfrm>
        </p:spPr>
        <p:txBody>
          <a:bodyPr lIns="0" tIns="0" rIns="0" bIns="0" anchor="t">
            <a:noAutofit/>
          </a:bodyPr>
          <a:lstStyle>
            <a:lvl1pPr algn="l">
              <a:defRPr sz="2100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8776" y="2311054"/>
            <a:ext cx="6135970" cy="2913063"/>
          </a:xfrm>
        </p:spPr>
        <p:txBody>
          <a:bodyPr>
            <a:normAutofit/>
          </a:bodyPr>
          <a:lstStyle>
            <a:lvl1pPr marL="0" indent="0" defTabSz="135000">
              <a:buClr>
                <a:schemeClr val="accent2"/>
              </a:buClr>
              <a:buFont typeface="LucidaGrande" charset="0"/>
              <a:buNone/>
              <a:tabLst>
                <a:tab pos="135000" algn="l"/>
              </a:tabLst>
              <a:defRPr sz="2100">
                <a:solidFill>
                  <a:schemeClr val="bg1"/>
                </a:solidFill>
              </a:defRPr>
            </a:lvl1pPr>
            <a:lvl2pPr marL="3429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2pPr>
            <a:lvl3pPr marL="6858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3pPr>
            <a:lvl4pPr marL="10287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4pPr>
            <a:lvl5pPr marL="13716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5" y="1916115"/>
            <a:ext cx="6132140" cy="394939"/>
          </a:xfrm>
        </p:spPr>
        <p:txBody>
          <a:bodyPr lIns="0" tIns="0" rIns="0" bIns="0" anchor="t">
            <a:noAutofit/>
          </a:bodyPr>
          <a:lstStyle>
            <a:lvl1pPr algn="l">
              <a:defRPr sz="2100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8776" y="2311054"/>
            <a:ext cx="6135970" cy="2913063"/>
          </a:xfrm>
        </p:spPr>
        <p:txBody>
          <a:bodyPr>
            <a:normAutofit/>
          </a:bodyPr>
          <a:lstStyle>
            <a:lvl1pPr marL="0" indent="0" defTabSz="135000">
              <a:buClr>
                <a:schemeClr val="accent2"/>
              </a:buClr>
              <a:buFont typeface="LucidaGrande" charset="0"/>
              <a:buNone/>
              <a:tabLst>
                <a:tab pos="135000" algn="l"/>
              </a:tabLst>
              <a:defRPr sz="2100">
                <a:solidFill>
                  <a:schemeClr val="bg1"/>
                </a:solidFill>
              </a:defRPr>
            </a:lvl1pPr>
            <a:lvl2pPr marL="3429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2pPr>
            <a:lvl3pPr marL="6858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3pPr>
            <a:lvl4pPr marL="10287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4pPr>
            <a:lvl5pPr marL="13716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16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8775" y="1916115"/>
            <a:ext cx="3856233" cy="2913063"/>
          </a:xfrm>
        </p:spPr>
        <p:txBody>
          <a:bodyPr anchor="ctr">
            <a:normAutofit/>
          </a:bodyPr>
          <a:lstStyle>
            <a:lvl1pPr marL="0" indent="0" defTabSz="135000">
              <a:buClr>
                <a:schemeClr val="accent2"/>
              </a:buClr>
              <a:buFont typeface="LucidaGrande" charset="0"/>
              <a:buNone/>
              <a:tabLst>
                <a:tab pos="135000" algn="l"/>
              </a:tabLst>
              <a:defRPr sz="2100">
                <a:solidFill>
                  <a:schemeClr val="bg1"/>
                </a:solidFill>
              </a:defRPr>
            </a:lvl1pPr>
            <a:lvl2pPr marL="3429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2pPr>
            <a:lvl3pPr marL="6858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3pPr>
            <a:lvl4pPr marL="10287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4pPr>
            <a:lvl5pPr marL="13716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62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58775" y="1916115"/>
            <a:ext cx="3856233" cy="2913063"/>
          </a:xfrm>
        </p:spPr>
        <p:txBody>
          <a:bodyPr anchor="ctr">
            <a:normAutofit/>
          </a:bodyPr>
          <a:lstStyle>
            <a:lvl1pPr marL="0" indent="0" defTabSz="135000">
              <a:buClr>
                <a:schemeClr val="accent2"/>
              </a:buClr>
              <a:buFont typeface="LucidaGrande" charset="0"/>
              <a:buNone/>
              <a:tabLst>
                <a:tab pos="135000" algn="l"/>
              </a:tabLst>
              <a:defRPr sz="2100">
                <a:solidFill>
                  <a:schemeClr val="bg1"/>
                </a:solidFill>
              </a:defRPr>
            </a:lvl1pPr>
            <a:lvl2pPr marL="3429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2pPr>
            <a:lvl3pPr marL="6858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3pPr>
            <a:lvl4pPr marL="10287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4pPr>
            <a:lvl5pPr marL="1371600" indent="0">
              <a:buClr>
                <a:schemeClr val="accent1"/>
              </a:buClr>
              <a:buFont typeface="AppleSymbols" charset="0"/>
              <a:buNone/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952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89330"/>
            <a:ext cx="7886700" cy="1325563"/>
          </a:xfrm>
        </p:spPr>
        <p:txBody>
          <a:bodyPr>
            <a:normAutofit/>
          </a:bodyPr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5186365"/>
            <a:ext cx="3817938" cy="174777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Address and contact details: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5480724"/>
            <a:ext cx="3817938" cy="882498"/>
          </a:xfrm>
        </p:spPr>
        <p:txBody>
          <a:bodyPr/>
          <a:lstStyle>
            <a:lvl1pPr marL="0" indent="0">
              <a:buNone/>
              <a:defRPr sz="825" b="0">
                <a:solidFill>
                  <a:schemeClr val="bg1"/>
                </a:solidFill>
              </a:defRPr>
            </a:lvl1pPr>
          </a:lstStyle>
          <a:p>
            <a:r>
              <a:rPr lang="en-US" dirty="0" err="1">
                <a:effectLst/>
                <a:latin typeface="Verdana" charset="0"/>
              </a:rPr>
              <a:t>natus</a:t>
            </a:r>
            <a:r>
              <a:rPr lang="en-US" dirty="0">
                <a:effectLst/>
                <a:latin typeface="Verdana" charset="0"/>
              </a:rPr>
              <a:t> error sit </a:t>
            </a:r>
            <a:r>
              <a:rPr lang="en-US" dirty="0" err="1">
                <a:effectLst/>
                <a:latin typeface="Verdana" charset="0"/>
              </a:rPr>
              <a:t>voluptatem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accusantium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doloremque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laudantium</a:t>
            </a:r>
            <a:r>
              <a:rPr lang="en-US" dirty="0">
                <a:effectLst/>
                <a:latin typeface="Verdana" charset="0"/>
              </a:rPr>
              <a:t>, </a:t>
            </a:r>
            <a:r>
              <a:rPr lang="en-US" dirty="0" err="1">
                <a:effectLst/>
                <a:latin typeface="Verdana" charset="0"/>
              </a:rPr>
              <a:t>totam</a:t>
            </a:r>
            <a:r>
              <a:rPr lang="en-US" dirty="0">
                <a:effectLst/>
                <a:latin typeface="Verdana" charset="0"/>
              </a:rPr>
              <a:t> rem </a:t>
            </a:r>
            <a:r>
              <a:rPr lang="en-US" dirty="0" err="1">
                <a:effectLst/>
                <a:latin typeface="Verdana" charset="0"/>
              </a:rPr>
              <a:t>aperiam</a:t>
            </a:r>
            <a:r>
              <a:rPr lang="en-US" dirty="0">
                <a:effectLst/>
                <a:latin typeface="Verdana" charset="0"/>
              </a:rPr>
              <a:t>, </a:t>
            </a:r>
            <a:r>
              <a:rPr lang="en-US" dirty="0" err="1">
                <a:effectLst/>
                <a:latin typeface="Verdana" charset="0"/>
              </a:rPr>
              <a:t>eaque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ipsa</a:t>
            </a:r>
            <a:r>
              <a:rPr lang="en-US" dirty="0">
                <a:effectLst/>
                <a:latin typeface="Verdana" charset="0"/>
              </a:rPr>
              <a:t> quae ab </a:t>
            </a:r>
            <a:r>
              <a:rPr lang="en-US" dirty="0" err="1">
                <a:effectLst/>
                <a:latin typeface="Verdana" charset="0"/>
              </a:rPr>
              <a:t>illo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inventore</a:t>
            </a:r>
            <a:endParaRPr lang="en-US" dirty="0"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8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3410" y="568785"/>
            <a:ext cx="7513562" cy="26578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100" baseline="0">
                <a:solidFill>
                  <a:srgbClr val="2AA9E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/>
              <a:t>Headline goes here on one line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802" y="6383868"/>
            <a:ext cx="314510" cy="15993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r"/>
            <a:fld id="{EA3FA89B-6E25-8940-8A06-646F36749E8C}" type="slidenum">
              <a:rPr lang="en-US" sz="600" smtClean="0">
                <a:solidFill>
                  <a:srgbClr val="0F3051"/>
                </a:solidFill>
                <a:latin typeface="Futura Std Book" charset="0"/>
                <a:ea typeface="Futura Std Book" charset="0"/>
                <a:cs typeface="Futura Std Book" charset="0"/>
              </a:rPr>
              <a:pPr algn="r"/>
              <a:t>‹#›</a:t>
            </a:fld>
            <a:endParaRPr lang="en-US" sz="600" dirty="0">
              <a:solidFill>
                <a:srgbClr val="0F3051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603" y="1775356"/>
            <a:ext cx="8308796" cy="45323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3051"/>
              </a:buClr>
              <a:buFontTx/>
              <a:buChar char="►"/>
              <a:defRPr>
                <a:latin typeface="Futura Std Book"/>
              </a:defRPr>
            </a:lvl1pPr>
            <a:lvl2pPr marL="514350" indent="-171450">
              <a:buClr>
                <a:srgbClr val="0F3051"/>
              </a:buClr>
              <a:buFont typeface="Wingdings" panose="05000000000000000000" pitchFamily="2" charset="2"/>
              <a:buChar char="§"/>
              <a:defRPr>
                <a:latin typeface="Futura Std Book"/>
              </a:defRPr>
            </a:lvl2pPr>
            <a:lvl3pPr marL="857250" indent="-171450">
              <a:buClr>
                <a:srgbClr val="0F3051"/>
              </a:buClr>
              <a:buFontTx/>
              <a:buChar char="-"/>
              <a:defRPr>
                <a:latin typeface="Futura Std Book"/>
              </a:defRPr>
            </a:lvl3pPr>
            <a:lvl4pPr marL="1200150" indent="-171450">
              <a:buClr>
                <a:srgbClr val="0F3051"/>
              </a:buClr>
              <a:buFontTx/>
              <a:buChar char="▫"/>
              <a:defRPr>
                <a:latin typeface="Futura Std Book"/>
              </a:defRPr>
            </a:lvl4pPr>
            <a:lvl5pPr marL="1543050" indent="-171450">
              <a:buClr>
                <a:srgbClr val="0F3051"/>
              </a:buClr>
              <a:buFontTx/>
              <a:buChar char="◦"/>
              <a:defRPr>
                <a:latin typeface="Futura Std Book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02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9E64B8BF-6093-4340-934C-BBF1ECF6DFAD}"/>
              </a:ext>
            </a:extLst>
          </p:cNvPr>
          <p:cNvGrpSpPr/>
          <p:nvPr userDrawn="1"/>
        </p:nvGrpSpPr>
        <p:grpSpPr>
          <a:xfrm>
            <a:off x="75149" y="1689151"/>
            <a:ext cx="9068851" cy="3866076"/>
            <a:chOff x="64651" y="2158967"/>
            <a:chExt cx="9068851" cy="386607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61F1360-6F4E-42FD-A5D1-41EFC7B4E661}"/>
                </a:ext>
              </a:extLst>
            </p:cNvPr>
            <p:cNvSpPr>
              <a:spLocks/>
            </p:cNvSpPr>
            <p:nvPr userDrawn="1"/>
          </p:nvSpPr>
          <p:spPr bwMode="gray">
            <a:xfrm rot="223652">
              <a:off x="64651" y="2158967"/>
              <a:ext cx="9068851" cy="3417131"/>
            </a:xfrm>
            <a:custGeom>
              <a:avLst/>
              <a:gdLst/>
              <a:ahLst/>
              <a:cxnLst/>
              <a:rect l="l" t="t" r="r" b="b"/>
              <a:pathLst>
                <a:path w="9068851" h="3417131">
                  <a:moveTo>
                    <a:pt x="8977674" y="0"/>
                  </a:moveTo>
                  <a:lnTo>
                    <a:pt x="9068851" y="1399501"/>
                  </a:lnTo>
                  <a:cubicBezTo>
                    <a:pt x="7587476" y="2424897"/>
                    <a:pt x="5272595" y="3015836"/>
                    <a:pt x="2648705" y="3309994"/>
                  </a:cubicBezTo>
                  <a:cubicBezTo>
                    <a:pt x="1736332" y="3412683"/>
                    <a:pt x="855561" y="3439853"/>
                    <a:pt x="29486" y="3398795"/>
                  </a:cubicBezTo>
                  <a:lnTo>
                    <a:pt x="0" y="2946214"/>
                  </a:lnTo>
                  <a:cubicBezTo>
                    <a:pt x="518912" y="2966640"/>
                    <a:pt x="1087434" y="2962706"/>
                    <a:pt x="1712475" y="2931831"/>
                  </a:cubicBezTo>
                  <a:cubicBezTo>
                    <a:pt x="4674290" y="2785536"/>
                    <a:pt x="7363808" y="1481193"/>
                    <a:pt x="8977674" y="0"/>
                  </a:cubicBezTo>
                  <a:close/>
                </a:path>
              </a:pathLst>
            </a:custGeom>
            <a:solidFill>
              <a:srgbClr val="A9A9A9">
                <a:alpha val="3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358AEA-EDC8-41C0-B3B3-71DE085C507B}"/>
                </a:ext>
              </a:extLst>
            </p:cNvPr>
            <p:cNvSpPr>
              <a:spLocks/>
            </p:cNvSpPr>
            <p:nvPr userDrawn="1"/>
          </p:nvSpPr>
          <p:spPr bwMode="gray">
            <a:xfrm rot="312399">
              <a:off x="92832" y="2500895"/>
              <a:ext cx="9036881" cy="3524148"/>
            </a:xfrm>
            <a:custGeom>
              <a:avLst/>
              <a:gdLst/>
              <a:ahLst/>
              <a:cxnLst/>
              <a:rect l="l" t="t" r="r" b="b"/>
              <a:pathLst>
                <a:path w="9036881" h="3524148">
                  <a:moveTo>
                    <a:pt x="8909382" y="0"/>
                  </a:moveTo>
                  <a:lnTo>
                    <a:pt x="9036881" y="1399180"/>
                  </a:lnTo>
                  <a:cubicBezTo>
                    <a:pt x="7563735" y="2490323"/>
                    <a:pt x="5179481" y="3112487"/>
                    <a:pt x="2464358" y="3416872"/>
                  </a:cubicBezTo>
                  <a:cubicBezTo>
                    <a:pt x="1623912" y="3511468"/>
                    <a:pt x="810282" y="3541980"/>
                    <a:pt x="41498" y="3514414"/>
                  </a:cubicBezTo>
                  <a:lnTo>
                    <a:pt x="0" y="3059018"/>
                  </a:lnTo>
                  <a:cubicBezTo>
                    <a:pt x="468488" y="3072229"/>
                    <a:pt x="976279" y="3065970"/>
                    <a:pt x="1528127" y="3038709"/>
                  </a:cubicBezTo>
                  <a:cubicBezTo>
                    <a:pt x="4561598" y="2888876"/>
                    <a:pt x="7309436" y="1524283"/>
                    <a:pt x="8909382" y="0"/>
                  </a:cubicBez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4AD792-3659-4B69-AE01-B3706359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011146"/>
            <a:ext cx="7154779" cy="85177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D6B07D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B6B43A-9482-4B71-9891-FC418E87A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3029733"/>
            <a:ext cx="6407664" cy="432048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8CD0AD0-9090-4B17-9066-6139A1FCC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64" y="5177146"/>
            <a:ext cx="1680904" cy="1440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5E70F22-C193-4EEA-BD65-5AA852F327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37734"/>
          <a:stretch/>
        </p:blipFill>
        <p:spPr bwMode="gray">
          <a:xfrm>
            <a:off x="-17396" y="2174389"/>
            <a:ext cx="916139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63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6" y="3392693"/>
            <a:ext cx="4083270" cy="2282988"/>
          </a:xfrm>
        </p:spPr>
        <p:txBody>
          <a:bodyPr lIns="0" tIns="0" rIns="0" bIns="0" anchor="t">
            <a:noAutofit/>
          </a:bodyPr>
          <a:lstStyle>
            <a:lvl1pPr algn="l">
              <a:defRPr sz="1800" b="1" spc="-1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607" y="2697167"/>
            <a:ext cx="2392786" cy="683334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975" spc="-8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Up to two lines of smaller support text can </a:t>
            </a:r>
            <a:r>
              <a:rPr lang="en-US"/>
              <a:t>go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07" y="358278"/>
            <a:ext cx="3234034" cy="3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0684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1793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0243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66988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8739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44181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1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09397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363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5350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6" y="3392693"/>
            <a:ext cx="4083270" cy="2282988"/>
          </a:xfrm>
        </p:spPr>
        <p:txBody>
          <a:bodyPr lIns="0" tIns="0" rIns="0" bIns="0" anchor="t">
            <a:noAutofit/>
          </a:bodyPr>
          <a:lstStyle>
            <a:lvl1pPr algn="l">
              <a:defRPr sz="1800" b="1" spc="-1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607" y="2697167"/>
            <a:ext cx="2392786" cy="683334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975" spc="-8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Up to two lines of smaller support text can go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07" y="358278"/>
            <a:ext cx="3234034" cy="3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5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7778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3410" y="568785"/>
            <a:ext cx="7513562" cy="26578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100" baseline="0">
                <a:solidFill>
                  <a:srgbClr val="2AA9E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/>
              <a:t>Headline goes here on one line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802" y="6383868"/>
            <a:ext cx="314510" cy="15993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r"/>
            <a:fld id="{EA3FA89B-6E25-8940-8A06-646F36749E8C}" type="slidenum">
              <a:rPr lang="en-US" sz="600" smtClean="0">
                <a:solidFill>
                  <a:srgbClr val="0F3051"/>
                </a:solidFill>
                <a:latin typeface="Futura Std Book" charset="0"/>
                <a:ea typeface="Futura Std Book" charset="0"/>
                <a:cs typeface="Futura Std Book" charset="0"/>
              </a:rPr>
              <a:pPr algn="r"/>
              <a:t>‹#›</a:t>
            </a:fld>
            <a:endParaRPr lang="en-US" sz="600" dirty="0">
              <a:solidFill>
                <a:srgbClr val="0F3051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7603" y="1775356"/>
            <a:ext cx="8308796" cy="45323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3051"/>
              </a:buClr>
              <a:buFontTx/>
              <a:buChar char="►"/>
              <a:defRPr>
                <a:latin typeface="Futura Std Book"/>
              </a:defRPr>
            </a:lvl1pPr>
            <a:lvl2pPr marL="514350" indent="-171450">
              <a:buClr>
                <a:srgbClr val="0F3051"/>
              </a:buClr>
              <a:buFont typeface="Wingdings" panose="05000000000000000000" pitchFamily="2" charset="2"/>
              <a:buChar char="§"/>
              <a:defRPr>
                <a:latin typeface="Futura Std Book"/>
              </a:defRPr>
            </a:lvl2pPr>
            <a:lvl3pPr marL="857250" indent="-171450">
              <a:buClr>
                <a:srgbClr val="0F3051"/>
              </a:buClr>
              <a:buFontTx/>
              <a:buChar char="-"/>
              <a:defRPr>
                <a:latin typeface="Futura Std Book"/>
              </a:defRPr>
            </a:lvl3pPr>
            <a:lvl4pPr marL="1200150" indent="-171450">
              <a:buClr>
                <a:srgbClr val="0F3051"/>
              </a:buClr>
              <a:buFontTx/>
              <a:buChar char="▫"/>
              <a:defRPr>
                <a:latin typeface="Futura Std Book"/>
              </a:defRPr>
            </a:lvl4pPr>
            <a:lvl5pPr marL="1543050" indent="-171450">
              <a:buClr>
                <a:srgbClr val="0F3051"/>
              </a:buClr>
              <a:buFontTx/>
              <a:buChar char="◦"/>
              <a:defRPr>
                <a:latin typeface="Futura Std Book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56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40267" y="6307668"/>
            <a:ext cx="2048933" cy="2361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rgbClr val="0F305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/>
              <a:t>©</a:t>
            </a:r>
            <a:r>
              <a:rPr lang="de-DE" sz="600" baseline="0" dirty="0"/>
              <a:t> </a:t>
            </a:r>
            <a:r>
              <a:rPr lang="en-US" sz="600" dirty="0"/>
              <a:t>GFF 2018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802" y="6383868"/>
            <a:ext cx="314510" cy="15993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r"/>
            <a:fld id="{EA3FA89B-6E25-8940-8A06-646F36749E8C}" type="slidenum">
              <a:rPr lang="en-US" sz="600" smtClean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035296" y="2763359"/>
            <a:ext cx="5073410" cy="1325563"/>
          </a:xfrm>
          <a:prstGeom prst="rect">
            <a:avLst/>
          </a:prstGeom>
        </p:spPr>
        <p:txBody>
          <a:bodyPr/>
          <a:lstStyle>
            <a:lvl1pPr algn="ctr">
              <a:defRPr sz="2100" baseline="0">
                <a:solidFill>
                  <a:srgbClr val="2AA9E1"/>
                </a:solidFill>
                <a:latin typeface="Futura Std Book"/>
              </a:defRPr>
            </a:lvl1pPr>
          </a:lstStyle>
          <a:p>
            <a:r>
              <a:rPr lang="en-US" dirty="0"/>
              <a:t>Section headline goes here</a:t>
            </a:r>
            <a:br>
              <a:rPr lang="en-US" dirty="0"/>
            </a:br>
            <a:r>
              <a:rPr lang="en-US" dirty="0"/>
              <a:t>in up to two rows</a:t>
            </a:r>
          </a:p>
        </p:txBody>
      </p:sp>
    </p:spTree>
    <p:extLst>
      <p:ext uri="{BB962C8B-B14F-4D97-AF65-F5344CB8AC3E}">
        <p14:creationId xmlns:p14="http://schemas.microsoft.com/office/powerpoint/2010/main" val="2245806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>
            <a:off x="440267" y="6307668"/>
            <a:ext cx="2048933" cy="2361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rgbClr val="0F305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00" dirty="0"/>
              <a:t>©</a:t>
            </a:r>
            <a:r>
              <a:rPr lang="de-DE" sz="600" baseline="0" dirty="0"/>
              <a:t> </a:t>
            </a:r>
            <a:r>
              <a:rPr lang="en-US" sz="600" dirty="0"/>
              <a:t>GFF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81802" y="6383868"/>
            <a:ext cx="314510" cy="15993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r"/>
            <a:fld id="{EA3FA89B-6E25-8940-8A06-646F36749E8C}" type="slidenum">
              <a:rPr lang="en-US" sz="600" smtClean="0">
                <a:solidFill>
                  <a:schemeClr val="bg1"/>
                </a:solidFill>
                <a:latin typeface="Futura Std Book" charset="0"/>
                <a:ea typeface="Futura Std Book" charset="0"/>
                <a:cs typeface="Futura Std Book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A3FA89B-6E25-8940-8A06-646F36749E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" y="1905126"/>
            <a:ext cx="9143244" cy="3047748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252216" y="289783"/>
            <a:ext cx="2236984" cy="594138"/>
          </a:xfrm>
          <a:prstGeom prst="rect">
            <a:avLst/>
          </a:prstGeom>
        </p:spPr>
        <p:txBody>
          <a:bodyPr/>
          <a:lstStyle>
            <a:lvl1pPr algn="l">
              <a:defRPr sz="2100" baseline="0">
                <a:solidFill>
                  <a:srgbClr val="2AA9E1"/>
                </a:solidFill>
                <a:latin typeface="Futura Std Book"/>
              </a:defRPr>
            </a:lvl1pPr>
          </a:lstStyle>
          <a:p>
            <a:r>
              <a:rPr lang="en-US" dirty="0"/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2493834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pag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3410" y="297851"/>
            <a:ext cx="7513562" cy="26578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2100" baseline="0">
                <a:solidFill>
                  <a:srgbClr val="2AA9E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dirty="0"/>
              <a:t>GFF partners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802" y="6383868"/>
            <a:ext cx="314510" cy="159931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algn="r"/>
            <a:fld id="{EA3FA89B-6E25-8940-8A06-646F36749E8C}" type="slidenum">
              <a:rPr lang="en-US" sz="600" smtClean="0">
                <a:solidFill>
                  <a:srgbClr val="0F3051"/>
                </a:solidFill>
                <a:latin typeface="Futura Std Book" charset="0"/>
                <a:ea typeface="Futura Std Book" charset="0"/>
                <a:cs typeface="Futura Std Book" charset="0"/>
              </a:rPr>
              <a:pPr algn="r"/>
              <a:t>‹#›</a:t>
            </a:fld>
            <a:endParaRPr lang="en-US" sz="600" dirty="0">
              <a:solidFill>
                <a:srgbClr val="0F3051"/>
              </a:solidFill>
              <a:latin typeface="Futura Std Book" charset="0"/>
              <a:ea typeface="Futura Std Book" charset="0"/>
              <a:cs typeface="Futura Std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626" y="1181317"/>
            <a:ext cx="8718648" cy="49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1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0157" y="6443520"/>
            <a:ext cx="8874340" cy="373062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7272" y="4637315"/>
            <a:ext cx="3159579" cy="1608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47" y="4408714"/>
            <a:ext cx="2546940" cy="1902279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0157" y="5077843"/>
            <a:ext cx="5560525" cy="1303505"/>
          </a:xfrm>
        </p:spPr>
        <p:txBody>
          <a:bodyPr anchor="ctr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625" b="1" smtClean="0">
                <a:solidFill>
                  <a:srgbClr val="01A19A"/>
                </a:solidFill>
                <a:effectLst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7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33" y="94777"/>
            <a:ext cx="8902668" cy="42600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351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3" y="9861"/>
            <a:ext cx="8902668" cy="1063203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7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89" y="1313236"/>
            <a:ext cx="8642469" cy="4883285"/>
          </a:xfrm>
        </p:spPr>
        <p:txBody>
          <a:bodyPr/>
          <a:lstStyle>
            <a:lvl1pPr marL="257175" indent="-257175">
              <a:buClr>
                <a:srgbClr val="00B2A9"/>
              </a:buClr>
              <a:buFont typeface="Wingdings" panose="05000000000000000000" pitchFamily="2" charset="2"/>
              <a:buChar char="§"/>
              <a:defRPr sz="2100">
                <a:solidFill>
                  <a:srgbClr val="696158"/>
                </a:solidFill>
                <a:latin typeface="+mj-lt"/>
                <a:cs typeface="Arial"/>
              </a:defRPr>
            </a:lvl1pPr>
            <a:lvl2pPr marL="557213" indent="-214313">
              <a:buClr>
                <a:srgbClr val="00B2A9"/>
              </a:buClr>
              <a:buFont typeface="Courier New" panose="02070309020205020404" pitchFamily="49" charset="0"/>
              <a:buChar char="-"/>
              <a:defRPr sz="1950">
                <a:solidFill>
                  <a:srgbClr val="696158"/>
                </a:solidFill>
                <a:latin typeface="+mj-lt"/>
                <a:cs typeface="Arial"/>
              </a:defRPr>
            </a:lvl2pPr>
            <a:lvl3pPr marL="857250" indent="-17145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200150" indent="-171450">
              <a:buClr>
                <a:srgbClr val="00B2A9"/>
              </a:buClr>
              <a:buFont typeface="Courier New" panose="02070309020205020404" pitchFamily="49" charset="0"/>
              <a:buChar char="-"/>
              <a:defRPr sz="1650">
                <a:solidFill>
                  <a:srgbClr val="696158"/>
                </a:solidFill>
                <a:latin typeface="+mj-lt"/>
                <a:cs typeface="Arial"/>
              </a:defRPr>
            </a:lvl4pPr>
            <a:lvl5pPr marL="1543050" indent="-17145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174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7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33" y="94777"/>
            <a:ext cx="8902668" cy="426003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6889" y="833480"/>
            <a:ext cx="4270441" cy="5292685"/>
          </a:xfrm>
        </p:spPr>
        <p:txBody>
          <a:bodyPr/>
          <a:lstStyle>
            <a:lvl1pPr marL="257175" indent="-257175">
              <a:buClr>
                <a:srgbClr val="00B2A9"/>
              </a:buClr>
              <a:buFont typeface="Wingdings" panose="05000000000000000000" pitchFamily="2" charset="2"/>
              <a:buChar char="§"/>
              <a:defRPr sz="2100">
                <a:solidFill>
                  <a:srgbClr val="696158"/>
                </a:solidFill>
                <a:latin typeface="+mj-lt"/>
                <a:cs typeface="Arial"/>
              </a:defRPr>
            </a:lvl1pPr>
            <a:lvl2pPr marL="557213" indent="-214313">
              <a:buClr>
                <a:srgbClr val="00B2A9"/>
              </a:buClr>
              <a:buFont typeface="Courier New" panose="02070309020205020404" pitchFamily="49" charset="0"/>
              <a:buChar char="-"/>
              <a:defRPr sz="1950">
                <a:solidFill>
                  <a:srgbClr val="696158"/>
                </a:solidFill>
                <a:latin typeface="+mj-lt"/>
                <a:cs typeface="Arial"/>
              </a:defRPr>
            </a:lvl2pPr>
            <a:lvl3pPr marL="857250" indent="-17145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200150" indent="-171450">
              <a:buClr>
                <a:srgbClr val="00B2A9"/>
              </a:buClr>
              <a:buFont typeface="Courier New" panose="02070309020205020404" pitchFamily="49" charset="0"/>
              <a:buChar char="-"/>
              <a:defRPr sz="1650">
                <a:solidFill>
                  <a:srgbClr val="696158"/>
                </a:solidFill>
                <a:latin typeface="+mj-lt"/>
                <a:cs typeface="Arial"/>
              </a:defRPr>
            </a:lvl4pPr>
            <a:lvl5pPr marL="1543050" indent="-17145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7458" y="833479"/>
            <a:ext cx="4262575" cy="5292685"/>
          </a:xfrm>
        </p:spPr>
        <p:txBody>
          <a:bodyPr/>
          <a:lstStyle>
            <a:lvl1pPr marL="257175" indent="-257175">
              <a:buClr>
                <a:srgbClr val="00B2A9"/>
              </a:buClr>
              <a:buFont typeface="Wingdings" panose="05000000000000000000" pitchFamily="2" charset="2"/>
              <a:buChar char="§"/>
              <a:defRPr sz="2100">
                <a:solidFill>
                  <a:srgbClr val="696158"/>
                </a:solidFill>
                <a:latin typeface="+mj-lt"/>
                <a:cs typeface="Arial"/>
              </a:defRPr>
            </a:lvl1pPr>
            <a:lvl2pPr marL="557213" indent="-214313">
              <a:buClr>
                <a:srgbClr val="00B2A9"/>
              </a:buClr>
              <a:buFont typeface="Courier New" panose="02070309020205020404" pitchFamily="49" charset="0"/>
              <a:buChar char="-"/>
              <a:defRPr sz="1950">
                <a:solidFill>
                  <a:srgbClr val="696158"/>
                </a:solidFill>
                <a:latin typeface="+mj-lt"/>
                <a:cs typeface="Arial"/>
              </a:defRPr>
            </a:lvl2pPr>
            <a:lvl3pPr marL="857250" indent="-17145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200150" indent="-171450">
              <a:buClr>
                <a:srgbClr val="00B2A9"/>
              </a:buClr>
              <a:buFont typeface="Courier New" panose="02070309020205020404" pitchFamily="49" charset="0"/>
              <a:buChar char="-"/>
              <a:defRPr sz="1650">
                <a:solidFill>
                  <a:srgbClr val="696158"/>
                </a:solidFill>
                <a:latin typeface="+mj-lt"/>
                <a:cs typeface="Arial"/>
              </a:defRPr>
            </a:lvl4pPr>
            <a:lvl5pPr marL="1543050" indent="-17145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945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989330"/>
            <a:ext cx="7886700" cy="1325563"/>
          </a:xfrm>
        </p:spPr>
        <p:txBody>
          <a:bodyPr>
            <a:normAutofit/>
          </a:bodyPr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5186365"/>
            <a:ext cx="3817938" cy="174777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Address and contact details: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5480724"/>
            <a:ext cx="3817938" cy="882498"/>
          </a:xfrm>
        </p:spPr>
        <p:txBody>
          <a:bodyPr/>
          <a:lstStyle>
            <a:lvl1pPr marL="0" indent="0">
              <a:buNone/>
              <a:defRPr sz="825" b="0">
                <a:solidFill>
                  <a:schemeClr val="bg1"/>
                </a:solidFill>
              </a:defRPr>
            </a:lvl1pPr>
          </a:lstStyle>
          <a:p>
            <a:r>
              <a:rPr lang="en-US" dirty="0" err="1">
                <a:effectLst/>
                <a:latin typeface="Verdana" charset="0"/>
              </a:rPr>
              <a:t>natus</a:t>
            </a:r>
            <a:r>
              <a:rPr lang="en-US" dirty="0">
                <a:effectLst/>
                <a:latin typeface="Verdana" charset="0"/>
              </a:rPr>
              <a:t> error sit </a:t>
            </a:r>
            <a:r>
              <a:rPr lang="en-US" dirty="0" err="1">
                <a:effectLst/>
                <a:latin typeface="Verdana" charset="0"/>
              </a:rPr>
              <a:t>voluptatem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accusantium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doloremque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laudantium</a:t>
            </a:r>
            <a:r>
              <a:rPr lang="en-US" dirty="0">
                <a:effectLst/>
                <a:latin typeface="Verdana" charset="0"/>
              </a:rPr>
              <a:t>, </a:t>
            </a:r>
            <a:r>
              <a:rPr lang="en-US" dirty="0" err="1">
                <a:effectLst/>
                <a:latin typeface="Verdana" charset="0"/>
              </a:rPr>
              <a:t>totam</a:t>
            </a:r>
            <a:r>
              <a:rPr lang="en-US" dirty="0">
                <a:effectLst/>
                <a:latin typeface="Verdana" charset="0"/>
              </a:rPr>
              <a:t> rem </a:t>
            </a:r>
            <a:r>
              <a:rPr lang="en-US" dirty="0" err="1">
                <a:effectLst/>
                <a:latin typeface="Verdana" charset="0"/>
              </a:rPr>
              <a:t>aperiam</a:t>
            </a:r>
            <a:r>
              <a:rPr lang="en-US" dirty="0">
                <a:effectLst/>
                <a:latin typeface="Verdana" charset="0"/>
              </a:rPr>
              <a:t>, </a:t>
            </a:r>
            <a:r>
              <a:rPr lang="en-US" dirty="0" err="1">
                <a:effectLst/>
                <a:latin typeface="Verdana" charset="0"/>
              </a:rPr>
              <a:t>eaque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ipsa</a:t>
            </a:r>
            <a:r>
              <a:rPr lang="en-US" dirty="0">
                <a:effectLst/>
                <a:latin typeface="Verdana" charset="0"/>
              </a:rPr>
              <a:t> quae ab </a:t>
            </a:r>
            <a:r>
              <a:rPr lang="en-US" dirty="0" err="1">
                <a:effectLst/>
                <a:latin typeface="Verdana" charset="0"/>
              </a:rPr>
              <a:t>illo</a:t>
            </a:r>
            <a:r>
              <a:rPr lang="en-US" dirty="0">
                <a:effectLst/>
                <a:latin typeface="Verdana" charset="0"/>
              </a:rPr>
              <a:t> </a:t>
            </a:r>
            <a:r>
              <a:rPr lang="en-US" dirty="0" err="1">
                <a:effectLst/>
                <a:latin typeface="Verdana" charset="0"/>
              </a:rPr>
              <a:t>inventore</a:t>
            </a:r>
            <a:endParaRPr lang="en-US" dirty="0"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7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606" y="3392693"/>
            <a:ext cx="4083270" cy="2282988"/>
          </a:xfrm>
        </p:spPr>
        <p:txBody>
          <a:bodyPr lIns="0" tIns="0" rIns="0" bIns="0" anchor="t">
            <a:noAutofit/>
          </a:bodyPr>
          <a:lstStyle>
            <a:lvl1pPr algn="l">
              <a:defRPr sz="1800" b="1" spc="-1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607" y="2697167"/>
            <a:ext cx="2392786" cy="683334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975" spc="-8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Up to two lines of smaller support text can </a:t>
            </a:r>
            <a:r>
              <a:rPr lang="en-US"/>
              <a:t>go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07" y="358278"/>
            <a:ext cx="3234034" cy="3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234" y="320867"/>
            <a:ext cx="7886700" cy="591946"/>
          </a:xfrm>
        </p:spPr>
        <p:txBody>
          <a:bodyPr lIns="0" tIns="0" rIns="0" bIns="0" anchor="t">
            <a:noAutofit/>
          </a:bodyPr>
          <a:lstStyle>
            <a:lvl1pPr>
              <a:defRPr sz="2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34" y="1935353"/>
            <a:ext cx="7886700" cy="4351338"/>
          </a:xfr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51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and Char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426" y="1913889"/>
            <a:ext cx="8489064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7" userDrawn="1">
          <p15:clr>
            <a:srgbClr val="FBAE40"/>
          </p15:clr>
        </p15:guide>
        <p15:guide id="3" orient="horz" pos="268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tro text and main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426" y="1916113"/>
            <a:ext cx="3640074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0718" y="1922209"/>
            <a:ext cx="3886200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7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426" y="1913889"/>
            <a:ext cx="3886200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347" userDrawn="1">
          <p15:clr>
            <a:srgbClr val="FBAE40"/>
          </p15:clr>
        </p15:guide>
        <p15:guide id="3" orient="horz" pos="26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426" y="328551"/>
            <a:ext cx="7155942" cy="732154"/>
          </a:xfrm>
        </p:spPr>
        <p:txBody>
          <a:bodyPr lIns="0" tIns="0" rIns="0" bIns="0" anchor="t">
            <a:noAutofit/>
          </a:bodyPr>
          <a:lstStyle>
            <a:lvl1pPr>
              <a:defRPr sz="1875" b="1" spc="-15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headline goes here,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426" y="1916113"/>
            <a:ext cx="3884549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708" y="1916115"/>
            <a:ext cx="2241102" cy="15469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711544" y="3545005"/>
            <a:ext cx="2241102" cy="15469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11544" y="1916197"/>
            <a:ext cx="2241102" cy="15469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357708" y="3545005"/>
            <a:ext cx="2241102" cy="15469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400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916113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6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3484" y="6374224"/>
            <a:ext cx="3096006" cy="177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25" b="1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26" r:id="rId18"/>
    <p:sldLayoutId id="214748372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35000" indent="-135000" algn="l" defTabSz="135000" rtl="0" eaLnBrk="1" latinLnBrk="0" hangingPunct="1">
        <a:lnSpc>
          <a:spcPct val="100000"/>
        </a:lnSpc>
        <a:spcBef>
          <a:spcPts val="0"/>
        </a:spcBef>
        <a:spcAft>
          <a:spcPts val="413"/>
        </a:spcAft>
        <a:buClr>
          <a:schemeClr val="accent2"/>
        </a:buClr>
        <a:buFont typeface="LucidaGrande" charset="0"/>
        <a:buChar char="►"/>
        <a:tabLst>
          <a:tab pos="135000" algn="l"/>
        </a:tabLst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135000" indent="-135000" algn="l" defTabSz="135000" rtl="0" eaLnBrk="1" latinLnBrk="0" hangingPunct="1">
        <a:lnSpc>
          <a:spcPct val="100000"/>
        </a:lnSpc>
        <a:spcBef>
          <a:spcPts val="0"/>
        </a:spcBef>
        <a:spcAft>
          <a:spcPts val="413"/>
        </a:spcAft>
        <a:buClr>
          <a:schemeClr val="accent1"/>
        </a:buClr>
        <a:buFont typeface="AppleSymbols" charset="0"/>
        <a:buChar char="⎻"/>
        <a:tabLst>
          <a:tab pos="135000" algn="l"/>
        </a:tabLst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135000" indent="-135000" algn="l" defTabSz="135000" rtl="0" eaLnBrk="1" latinLnBrk="0" hangingPunct="1">
        <a:lnSpc>
          <a:spcPct val="100000"/>
        </a:lnSpc>
        <a:spcBef>
          <a:spcPts val="0"/>
        </a:spcBef>
        <a:spcAft>
          <a:spcPts val="413"/>
        </a:spcAft>
        <a:buClr>
          <a:schemeClr val="accent1"/>
        </a:buClr>
        <a:buFont typeface="AppleSymbols" charset="0"/>
        <a:buChar char="⎻"/>
        <a:tabLst>
          <a:tab pos="135000" algn="l"/>
        </a:tabLst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35000" indent="-135000" algn="l" defTabSz="135000" rtl="0" eaLnBrk="1" latinLnBrk="0" hangingPunct="1">
        <a:lnSpc>
          <a:spcPct val="100000"/>
        </a:lnSpc>
        <a:spcBef>
          <a:spcPts val="0"/>
        </a:spcBef>
        <a:spcAft>
          <a:spcPts val="413"/>
        </a:spcAft>
        <a:buClr>
          <a:schemeClr val="accent1"/>
        </a:buClr>
        <a:buFont typeface="AppleSymbols" charset="0"/>
        <a:buChar char="⎻"/>
        <a:tabLst>
          <a:tab pos="135000" algn="l"/>
        </a:tabLst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35000" indent="-135000" algn="l" defTabSz="135000" rtl="0" eaLnBrk="1" latinLnBrk="0" hangingPunct="1">
        <a:lnSpc>
          <a:spcPct val="100000"/>
        </a:lnSpc>
        <a:spcBef>
          <a:spcPts val="0"/>
        </a:spcBef>
        <a:spcAft>
          <a:spcPts val="413"/>
        </a:spcAft>
        <a:buClr>
          <a:schemeClr val="accent1"/>
        </a:buClr>
        <a:buFont typeface="AppleSymbols" charset="0"/>
        <a:buChar char="⎻"/>
        <a:tabLst>
          <a:tab pos="135000" algn="l"/>
        </a:tabLst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70272" indent="-130969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ppleSymbols" charset="0"/>
        <a:buChar char="⎻"/>
        <a:tabLst/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6pPr>
      <a:lvl7pPr marL="270272" indent="-130969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ppleSymbols" charset="0"/>
        <a:buChar char="⎻"/>
        <a:tabLst/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7pPr>
      <a:lvl8pPr marL="270272" indent="-130969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ppleSymbols" charset="0"/>
        <a:buChar char="⎻"/>
        <a:tabLst/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8pPr>
      <a:lvl9pPr marL="270272" indent="-130969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ppleSymbols" charset="0"/>
        <a:buChar char="⎻"/>
        <a:tabLst/>
        <a:defRPr sz="675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F6228-EA3E-45A5-AE1C-AD148CB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72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2AAD80-DE8D-4334-8B09-B76CB6CA23CB}"/>
              </a:ext>
            </a:extLst>
          </p:cNvPr>
          <p:cNvSpPr/>
          <p:nvPr/>
        </p:nvSpPr>
        <p:spPr>
          <a:xfrm>
            <a:off x="6589358" y="5126477"/>
            <a:ext cx="2317961" cy="154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SN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73812A-C0F3-4EEA-BDE7-ED36566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756" y="1194863"/>
            <a:ext cx="8692244" cy="1976721"/>
          </a:xfrm>
        </p:spPr>
        <p:txBody>
          <a:bodyPr/>
          <a:lstStyle/>
          <a:p>
            <a:br>
              <a:rPr lang="fr-FR" dirty="0">
                <a:solidFill>
                  <a:srgbClr val="002060"/>
                </a:solidFill>
              </a:rPr>
            </a:br>
            <a:br>
              <a:rPr lang="fr-FR" dirty="0">
                <a:solidFill>
                  <a:srgbClr val="002060"/>
                </a:solidFill>
              </a:rPr>
            </a:br>
            <a:br>
              <a:rPr lang="fr-FR" dirty="0">
                <a:solidFill>
                  <a:srgbClr val="002060"/>
                </a:solidFill>
              </a:rPr>
            </a:br>
            <a:r>
              <a:rPr lang="fr-FR" sz="2800" dirty="0">
                <a:solidFill>
                  <a:srgbClr val="002060"/>
                </a:solidFill>
              </a:rPr>
              <a:t>Cartographie des ressources et suivi des dépenses du secteur de la santé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FCC4F5-EEE7-4D24-AAA8-B2ACFE5B6176}"/>
              </a:ext>
            </a:extLst>
          </p:cNvPr>
          <p:cNvSpPr txBox="1"/>
          <p:nvPr/>
        </p:nvSpPr>
        <p:spPr>
          <a:xfrm>
            <a:off x="591419" y="3675477"/>
            <a:ext cx="24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fr-FR" dirty="0"/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Octobre</a:t>
            </a:r>
            <a:r>
              <a:rPr lang="fr-FR" dirty="0"/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6BE2B8-2D5F-4573-8CF3-9DEAA5F34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43" t="33945" r="42653" b="40066"/>
          <a:stretch/>
        </p:blipFill>
        <p:spPr>
          <a:xfrm>
            <a:off x="3624464" y="82000"/>
            <a:ext cx="2231588" cy="21456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B273A3-2814-4679-8755-FF6414903B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7" y="5362170"/>
            <a:ext cx="2475230" cy="1266825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B979A8-8590-43CE-A914-042818E352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53" y="5460927"/>
            <a:ext cx="2762342" cy="106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0AF560-5F3A-41D8-8813-5099886E1A5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16" y="5535038"/>
            <a:ext cx="1351350" cy="8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373BB-D4C4-44BD-9FDD-7AE995C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836" y="233418"/>
            <a:ext cx="7513562" cy="265786"/>
          </a:xfrm>
        </p:spPr>
        <p:txBody>
          <a:bodyPr>
            <a:noAutofit/>
          </a:bodyPr>
          <a:lstStyle/>
          <a:p>
            <a:r>
              <a:rPr lang="fr-FR" sz="2400" spc="-15" dirty="0">
                <a:solidFill>
                  <a:srgbClr val="0070C0"/>
                </a:solidFill>
                <a:latin typeface="Verdana" charset="0"/>
                <a:ea typeface="Verdana" charset="0"/>
              </a:rPr>
              <a:t>Quels objectifs pour la mise à jour de la cartographie des ressources du secteur de la santé en Guinée?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CCDC7B-A44F-4E1B-B4FA-C39C6BF9C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2" y="2037425"/>
            <a:ext cx="8308796" cy="3242950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Evaluer le degré d’alignement des ressources domestiques et extérieures aux priorités nationales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Estimer l’écart de financement (mise en perspective avec le coût estimé des priorités nationales)</a:t>
            </a:r>
          </a:p>
          <a:p>
            <a:pPr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Evaluer la concordance entre les engagements budgétaires et les dépenses réelles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Evaluer le niveau d’équité en termes de financement infranational (en fonction de la population et des besoins sanitaires)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C6606-0AE0-4B36-9DA1-ECA2E7DC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21" y="4647941"/>
            <a:ext cx="8290560" cy="15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373BB-D4C4-44BD-9FDD-7AE995C3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749" y="476864"/>
            <a:ext cx="7513562" cy="265786"/>
          </a:xfrm>
        </p:spPr>
        <p:txBody>
          <a:bodyPr>
            <a:normAutofit fontScale="90000"/>
          </a:bodyPr>
          <a:lstStyle/>
          <a:p>
            <a:r>
              <a:rPr lang="fr-FR" sz="2700" spc="-15" dirty="0">
                <a:solidFill>
                  <a:srgbClr val="0070C0"/>
                </a:solidFill>
                <a:latin typeface="Verdana" charset="0"/>
                <a:ea typeface="Verdana" charset="0"/>
              </a:rPr>
              <a:t>Quel</a:t>
            </a:r>
            <a:r>
              <a:rPr lang="fr-FR" dirty="0"/>
              <a:t> </a:t>
            </a:r>
            <a:r>
              <a:rPr lang="fr-FR" sz="2700" spc="-15" dirty="0">
                <a:solidFill>
                  <a:srgbClr val="0070C0"/>
                </a:solidFill>
                <a:latin typeface="Verdana" charset="0"/>
                <a:ea typeface="Verdana" charset="0"/>
              </a:rPr>
              <a:t>périmètre pour la cartographie des ressources et suivi des dépenses?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CCDC7B-A44F-4E1B-B4FA-C39C6BF9CF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198" y="1503714"/>
            <a:ext cx="8531603" cy="3716356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Ressources domestiques et externes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None/>
            </a:pPr>
            <a:endParaRPr lang="fr-F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Engagements budgétaires et dépenses réelles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endParaRPr lang="fr-F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Période concernée par la cartographie: </a:t>
            </a:r>
          </a:p>
          <a:p>
            <a:pPr lvl="1"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Dépenses exécutées (2020)</a:t>
            </a:r>
          </a:p>
          <a:p>
            <a:pPr lvl="1"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Budgets prévisionnels (2020-2024)</a:t>
            </a:r>
          </a:p>
          <a:p>
            <a:pPr lvl="1"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endParaRPr lang="fr-F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Analyse infranationale (au niveau des régions)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3A4E5"/>
              </a:buClr>
              <a:buSzPct val="80000"/>
              <a:buFont typeface="Arial" panose="020B0604020202020204" pitchFamily="34" charset="0"/>
              <a:buChar char="►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A6746A-42E3-4683-90CF-5FA8C19CD36C}"/>
              </a:ext>
            </a:extLst>
          </p:cNvPr>
          <p:cNvSpPr txBox="1"/>
          <p:nvPr/>
        </p:nvSpPr>
        <p:spPr>
          <a:xfrm>
            <a:off x="306198" y="5585774"/>
            <a:ext cx="834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Il sera important de bien documenter les difficultés rencontrées lors de cet exercice de cartographie en vue d’améliorer le processus et de favoriser son institutionnalisation / contribuer à la mise en œuvre d’autres initiatives similaires</a:t>
            </a:r>
          </a:p>
          <a:p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74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3894E-7E44-4738-8323-B5DA6C1D9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400" spc="-15" dirty="0">
                <a:solidFill>
                  <a:srgbClr val="0070C0"/>
                </a:solidFill>
                <a:latin typeface="Verdana" charset="0"/>
                <a:ea typeface="Verdana" charset="0"/>
              </a:rPr>
              <a:t>Résultats attendus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B7D3F-6F3F-4305-A577-2268A6711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603" y="1775356"/>
            <a:ext cx="8406801" cy="4532312"/>
          </a:xfrm>
        </p:spPr>
        <p:txBody>
          <a:bodyPr>
            <a:normAutofit/>
          </a:bodyPr>
          <a:lstStyle/>
          <a:p>
            <a:r>
              <a:rPr lang="fr-FR" sz="1900" dirty="0"/>
              <a:t>Ressources financières disponibles </a:t>
            </a:r>
            <a:endParaRPr lang="fr-FR" sz="1600" dirty="0"/>
          </a:p>
          <a:p>
            <a:pPr lvl="1"/>
            <a:r>
              <a:rPr lang="fr-FR" sz="1600" dirty="0"/>
              <a:t>Par année</a:t>
            </a:r>
          </a:p>
          <a:p>
            <a:pPr lvl="1"/>
            <a:r>
              <a:rPr lang="fr-FR" sz="1600" dirty="0"/>
              <a:t>Par source de financement (public/bailleurs de fonds)</a:t>
            </a:r>
          </a:p>
          <a:p>
            <a:pPr lvl="1"/>
            <a:r>
              <a:rPr lang="fr-FR" sz="1600" dirty="0"/>
              <a:t>Par priorités (PNDS, DI et Plan Stratégique SRMNIA-N)</a:t>
            </a:r>
          </a:p>
          <a:p>
            <a:pPr marL="342900" lvl="1" indent="0">
              <a:buNone/>
            </a:pPr>
            <a:endParaRPr lang="fr-FR" sz="1600" dirty="0"/>
          </a:p>
          <a:p>
            <a:r>
              <a:rPr lang="fr-FR" sz="1900" dirty="0"/>
              <a:t>Ecarts de financement (budget vs coûts)</a:t>
            </a:r>
          </a:p>
          <a:p>
            <a:pPr marL="0" indent="0">
              <a:buNone/>
            </a:pPr>
            <a:endParaRPr lang="fr-FR" sz="1900" dirty="0"/>
          </a:p>
          <a:p>
            <a:r>
              <a:rPr lang="fr-FR" sz="1900" dirty="0"/>
              <a:t>Taux d’exécution budgétaire (budget vs dépenses)</a:t>
            </a:r>
          </a:p>
          <a:p>
            <a:pPr marL="0" indent="0">
              <a:buNone/>
            </a:pPr>
            <a:endParaRPr lang="fr-FR" sz="1900" dirty="0"/>
          </a:p>
          <a:p>
            <a:r>
              <a:rPr lang="fr-FR" sz="1900" dirty="0"/>
              <a:t>Equité dans allocation des ressources par Région</a:t>
            </a:r>
          </a:p>
          <a:p>
            <a:pPr lvl="1"/>
            <a:r>
              <a:rPr lang="fr-FR" sz="1600" dirty="0"/>
              <a:t>Budget par habitant / région </a:t>
            </a:r>
          </a:p>
          <a:p>
            <a:pPr lvl="1"/>
            <a:r>
              <a:rPr lang="fr-FR" sz="1600" dirty="0"/>
              <a:t>Allocation budgétaire en % (vs répartition calculée sur base de la population ou fondée sur les besoins sanitaires selon des indicateurs sélectionnés)</a:t>
            </a:r>
          </a:p>
          <a:p>
            <a:pPr lvl="1"/>
            <a:endParaRPr lang="fr-FR" dirty="0"/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88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0F0C-BF86-4051-99F8-C14408B26C0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426" y="0"/>
            <a:ext cx="7155942" cy="1254369"/>
          </a:xfrm>
        </p:spPr>
        <p:txBody>
          <a:bodyPr anchor="ctr"/>
          <a:lstStyle/>
          <a:p>
            <a:r>
              <a:rPr lang="en-US" sz="2600" dirty="0"/>
              <a:t>Aperçu des </a:t>
            </a:r>
            <a:r>
              <a:rPr lang="fr-FR" sz="2600" dirty="0"/>
              <a:t>outils </a:t>
            </a:r>
            <a:r>
              <a:rPr lang="en-US" sz="2600" dirty="0"/>
              <a:t>de la CR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952C6F-E6F0-40A0-8EB0-F17CF39D1CD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7592" y="1726503"/>
            <a:ext cx="591355" cy="468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2"/>
              </a:buClr>
              <a:buFont typeface="LucidaGrande" charset="0"/>
              <a:buNone/>
              <a:tabLst>
                <a:tab pos="180000" algn="l"/>
              </a:tabLst>
              <a:defRPr sz="12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>
              <a:buSzPct val="125000"/>
            </a:pPr>
            <a:r>
              <a:rPr lang="en-US" sz="2400" b="1" dirty="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6" name="Organigramme : Fusion 5">
            <a:extLst>
              <a:ext uri="{FF2B5EF4-FFF2-40B4-BE49-F238E27FC236}">
                <a16:creationId xmlns:a16="http://schemas.microsoft.com/office/drawing/2014/main" id="{01210A7F-8225-4D1A-9F0B-5BFC895B09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868421" y="1844863"/>
            <a:ext cx="366347" cy="239530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FCA036-E042-46B7-8741-8B3DA312FAC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70016" y="1820436"/>
            <a:ext cx="8188162" cy="6761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2"/>
              </a:buClr>
              <a:buFont typeface="LucidaGrande" charset="0"/>
              <a:buNone/>
              <a:tabLst>
                <a:tab pos="180000" algn="l"/>
              </a:tabLst>
              <a:defRPr sz="12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18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0"/>
              </a:spcAft>
              <a:buClr>
                <a:schemeClr val="accent1"/>
              </a:buClr>
              <a:buFont typeface="AppleSymbols" charset="0"/>
              <a:buNone/>
              <a:tabLst>
                <a:tab pos="180000" algn="l"/>
              </a:tabLst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60363" indent="-1746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ppleSymbols" charset="0"/>
              <a:buChar char="⎻"/>
              <a:tabLst/>
              <a:defRPr sz="9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>
              <a:buSzPct val="125000"/>
            </a:pPr>
            <a:r>
              <a:rPr lang="fr-CA" sz="1800" b="1" dirty="0"/>
              <a:t> Formulaire de collecte des données (PTF)</a:t>
            </a:r>
          </a:p>
          <a:p>
            <a:pPr>
              <a:buSzPct val="125000"/>
            </a:pPr>
            <a:endParaRPr lang="fr-CA" sz="1800" b="1" dirty="0"/>
          </a:p>
          <a:p>
            <a:pPr>
              <a:buSzPct val="125000"/>
            </a:pPr>
            <a:endParaRPr lang="en-US" sz="1800" b="1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8DD08F4-F765-4AB2-B05E-F76C07FBE18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55338" y="1021230"/>
            <a:ext cx="9132352" cy="1912593"/>
            <a:chOff x="292706" y="2650881"/>
            <a:chExt cx="8117869" cy="191259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566852A6-350D-4BA0-839C-281FB26044CB}"/>
                </a:ext>
              </a:extLst>
            </p:cNvPr>
            <p:cNvSpPr txBox="1">
              <a:spLocks/>
            </p:cNvSpPr>
            <p:nvPr/>
          </p:nvSpPr>
          <p:spPr>
            <a:xfrm>
              <a:off x="292706" y="4094550"/>
              <a:ext cx="525663" cy="4689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>
                <a:buSzPct val="125000"/>
              </a:pPr>
              <a:r>
                <a:rPr lang="en-US" sz="2400" b="1" dirty="0">
                  <a:solidFill>
                    <a:schemeClr val="accent2"/>
                  </a:solidFill>
                </a:rPr>
                <a:t>2.</a:t>
              </a:r>
            </a:p>
          </p:txBody>
        </p:sp>
        <p:sp>
          <p:nvSpPr>
            <p:cNvPr id="10" name="Organigramme : Fusion 9">
              <a:extLst>
                <a:ext uri="{FF2B5EF4-FFF2-40B4-BE49-F238E27FC236}">
                  <a16:creationId xmlns:a16="http://schemas.microsoft.com/office/drawing/2014/main" id="{86C5925D-B24B-4A15-9816-4D413CD2989D}"/>
                </a:ext>
              </a:extLst>
            </p:cNvPr>
            <p:cNvSpPr/>
            <p:nvPr/>
          </p:nvSpPr>
          <p:spPr>
            <a:xfrm rot="16200000">
              <a:off x="754679" y="4225607"/>
              <a:ext cx="366347" cy="21292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327BC837-76C8-4AAC-B588-3F8E0E3B6E86}"/>
                </a:ext>
              </a:extLst>
            </p:cNvPr>
            <p:cNvSpPr txBox="1">
              <a:spLocks/>
            </p:cNvSpPr>
            <p:nvPr/>
          </p:nvSpPr>
          <p:spPr>
            <a:xfrm>
              <a:off x="1132010" y="2650881"/>
              <a:ext cx="7278565" cy="58761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>
                <a:buSzPct val="125000"/>
              </a:pPr>
              <a:endParaRPr lang="en-US" sz="2400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F0C200A-6107-4274-B350-1F8F6F671F7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55338" y="3057167"/>
            <a:ext cx="8307597" cy="494716"/>
            <a:chOff x="237070" y="2546106"/>
            <a:chExt cx="7384733" cy="494716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AEDF56BB-60CE-4D5B-A690-F5C9538FC872}"/>
                </a:ext>
              </a:extLst>
            </p:cNvPr>
            <p:cNvSpPr txBox="1">
              <a:spLocks/>
            </p:cNvSpPr>
            <p:nvPr/>
          </p:nvSpPr>
          <p:spPr>
            <a:xfrm>
              <a:off x="237070" y="2546106"/>
              <a:ext cx="525663" cy="4689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>
                <a:buSzPct val="125000"/>
              </a:pPr>
              <a:r>
                <a:rPr lang="en-US" sz="2400" b="1" dirty="0">
                  <a:solidFill>
                    <a:schemeClr val="accent2"/>
                  </a:solidFill>
                </a:rPr>
                <a:t>3.</a:t>
              </a:r>
            </a:p>
          </p:txBody>
        </p:sp>
        <p:sp>
          <p:nvSpPr>
            <p:cNvPr id="16" name="Organigramme : Fusion 15">
              <a:extLst>
                <a:ext uri="{FF2B5EF4-FFF2-40B4-BE49-F238E27FC236}">
                  <a16:creationId xmlns:a16="http://schemas.microsoft.com/office/drawing/2014/main" id="{AFF2D796-C83E-4BF8-ACEE-D099DB18B31B}"/>
                </a:ext>
              </a:extLst>
            </p:cNvPr>
            <p:cNvSpPr/>
            <p:nvPr/>
          </p:nvSpPr>
          <p:spPr>
            <a:xfrm rot="16200000">
              <a:off x="714594" y="2677771"/>
              <a:ext cx="366347" cy="21292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3084F6E1-8438-47DC-86D7-1CC082EE424C}"/>
                </a:ext>
              </a:extLst>
            </p:cNvPr>
            <p:cNvSpPr txBox="1">
              <a:spLocks/>
            </p:cNvSpPr>
            <p:nvPr/>
          </p:nvSpPr>
          <p:spPr>
            <a:xfrm>
              <a:off x="1132010" y="2652230"/>
              <a:ext cx="6489793" cy="28687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>
                <a:buSzPct val="125000"/>
              </a:pPr>
              <a:r>
                <a:rPr lang="fr-FR" sz="1800" b="1" dirty="0"/>
                <a:t>Guide d’utilisation</a:t>
              </a:r>
              <a:endParaRPr lang="en-US" sz="2400" dirty="0"/>
            </a:p>
            <a:p>
              <a:pPr>
                <a:buSzPct val="125000"/>
              </a:pPr>
              <a:endParaRPr lang="en-US" sz="2400" dirty="0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E877F885-795C-40CE-B0E6-6F3B207D03F5}"/>
                </a:ext>
              </a:extLst>
            </p:cNvPr>
            <p:cNvSpPr txBox="1">
              <a:spLocks/>
            </p:cNvSpPr>
            <p:nvPr/>
          </p:nvSpPr>
          <p:spPr>
            <a:xfrm>
              <a:off x="237070" y="2571898"/>
              <a:ext cx="525663" cy="4689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>
                <a:buSzPct val="125000"/>
              </a:pPr>
              <a:r>
                <a:rPr lang="en-US" sz="2400" b="1" dirty="0">
                  <a:solidFill>
                    <a:schemeClr val="accent2"/>
                  </a:solidFill>
                </a:rPr>
                <a:t>3.</a:t>
              </a:r>
            </a:p>
          </p:txBody>
        </p:sp>
        <p:sp>
          <p:nvSpPr>
            <p:cNvPr id="27" name="Organigramme : Fusion 26">
              <a:extLst>
                <a:ext uri="{FF2B5EF4-FFF2-40B4-BE49-F238E27FC236}">
                  <a16:creationId xmlns:a16="http://schemas.microsoft.com/office/drawing/2014/main" id="{237940F7-F8EB-4FC3-A043-BCE9F1D239DA}"/>
                </a:ext>
              </a:extLst>
            </p:cNvPr>
            <p:cNvSpPr/>
            <p:nvPr/>
          </p:nvSpPr>
          <p:spPr>
            <a:xfrm rot="16200000">
              <a:off x="714594" y="2703563"/>
              <a:ext cx="366347" cy="21292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22" name="Groupe 13">
            <a:extLst>
              <a:ext uri="{FF2B5EF4-FFF2-40B4-BE49-F238E27FC236}">
                <a16:creationId xmlns:a16="http://schemas.microsoft.com/office/drawing/2014/main" id="{E6D3880D-26CD-4DE7-AEB4-166FC90A3908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75076" y="3747310"/>
            <a:ext cx="9450346" cy="468924"/>
            <a:chOff x="237070" y="2546106"/>
            <a:chExt cx="8146433" cy="468924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4737AAC8-0690-40AA-BBE8-953A8728A029}"/>
                </a:ext>
              </a:extLst>
            </p:cNvPr>
            <p:cNvSpPr txBox="1">
              <a:spLocks/>
            </p:cNvSpPr>
            <p:nvPr/>
          </p:nvSpPr>
          <p:spPr>
            <a:xfrm>
              <a:off x="237070" y="2546106"/>
              <a:ext cx="525663" cy="46892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algn="ctr">
                <a:buSzPct val="125000"/>
              </a:pPr>
              <a:r>
                <a:rPr lang="en-US" sz="2400" b="1" dirty="0">
                  <a:solidFill>
                    <a:schemeClr val="accent2"/>
                  </a:solidFill>
                </a:rPr>
                <a:t>4.</a:t>
              </a:r>
            </a:p>
          </p:txBody>
        </p:sp>
        <p:sp>
          <p:nvSpPr>
            <p:cNvPr id="24" name="Organigramme : Fusion 15">
              <a:extLst>
                <a:ext uri="{FF2B5EF4-FFF2-40B4-BE49-F238E27FC236}">
                  <a16:creationId xmlns:a16="http://schemas.microsoft.com/office/drawing/2014/main" id="{8EFDFA23-3A9B-47EE-A4EC-19A277109681}"/>
                </a:ext>
              </a:extLst>
            </p:cNvPr>
            <p:cNvSpPr/>
            <p:nvPr/>
          </p:nvSpPr>
          <p:spPr>
            <a:xfrm rot="16200000">
              <a:off x="714594" y="2677771"/>
              <a:ext cx="366347" cy="212920"/>
            </a:xfrm>
            <a:prstGeom prst="flowChartMer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99C7A477-1481-4539-8154-9ED4F263A27B}"/>
                </a:ext>
              </a:extLst>
            </p:cNvPr>
            <p:cNvSpPr txBox="1">
              <a:spLocks/>
            </p:cNvSpPr>
            <p:nvPr/>
          </p:nvSpPr>
          <p:spPr>
            <a:xfrm>
              <a:off x="1104938" y="2638880"/>
              <a:ext cx="7278565" cy="27564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2"/>
                </a:buClr>
                <a:buFont typeface="LucidaGrande" charset="0"/>
                <a:buNone/>
                <a:tabLst>
                  <a:tab pos="180000" algn="l"/>
                </a:tabLst>
                <a:defRPr sz="12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4572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9144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3716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828800" indent="0" algn="l" defTabSz="1800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50"/>
                </a:spcAft>
                <a:buClr>
                  <a:schemeClr val="accent1"/>
                </a:buClr>
                <a:buFont typeface="AppleSymbols" charset="0"/>
                <a:buNone/>
                <a:tabLst>
                  <a:tab pos="180000" algn="l"/>
                </a:tabLst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60363" indent="-174625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tx2"/>
                </a:buClr>
                <a:buFont typeface="AppleSymbols" charset="0"/>
                <a:buChar char="⎻"/>
                <a:tabLst/>
                <a:defRPr sz="9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>
                <a:buSzPct val="125000"/>
              </a:pPr>
              <a:r>
                <a:rPr lang="fr-CA" sz="1800" b="1" dirty="0"/>
                <a:t>Matrice pour la capture et analyse des données</a:t>
              </a:r>
              <a:endParaRPr lang="en-US" sz="1800" b="1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E47CE24-8E54-4C83-93F6-4F907CE5F9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95555" y="2487095"/>
            <a:ext cx="740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25000"/>
            </a:pPr>
            <a:r>
              <a:rPr lang="fr-CA" b="1" dirty="0">
                <a:solidFill>
                  <a:schemeClr val="accent1"/>
                </a:solidFill>
                <a:latin typeface="Verdana" charset="0"/>
                <a:ea typeface="Verdana" charset="0"/>
              </a:rPr>
              <a:t> Formulaire de collecte des données (Gouvernement)</a:t>
            </a:r>
            <a:endParaRPr lang="en-US" b="1" dirty="0">
              <a:solidFill>
                <a:schemeClr val="accent1"/>
              </a:solidFill>
              <a:latin typeface="Verdana" charset="0"/>
              <a:ea typeface="Verdana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853405-8F63-4A30-A537-74003DCAF527}"/>
              </a:ext>
            </a:extLst>
          </p:cNvPr>
          <p:cNvSpPr txBox="1"/>
          <p:nvPr/>
        </p:nvSpPr>
        <p:spPr>
          <a:xfrm>
            <a:off x="355338" y="4847752"/>
            <a:ext cx="8238126" cy="923330"/>
          </a:xfrm>
          <a:prstGeom prst="rect">
            <a:avLst/>
          </a:prstGeom>
          <a:solidFill>
            <a:srgbClr val="41AFAE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supports de collecte des données ont fait l’objet d’un pré-test et ont été validés au cours d’une réunion du Groupe financement de la santé présidée par Dr. Lamine Yansané</a:t>
            </a:r>
          </a:p>
        </p:txBody>
      </p:sp>
    </p:spTree>
    <p:extLst>
      <p:ext uri="{BB962C8B-B14F-4D97-AF65-F5344CB8AC3E}">
        <p14:creationId xmlns:p14="http://schemas.microsoft.com/office/powerpoint/2010/main" val="92813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37A045-8BE3-491D-AD38-F87B44702685}"/>
              </a:ext>
            </a:extLst>
          </p:cNvPr>
          <p:cNvSpPr txBox="1">
            <a:spLocks/>
          </p:cNvSpPr>
          <p:nvPr/>
        </p:nvSpPr>
        <p:spPr>
          <a:xfrm>
            <a:off x="1098958" y="0"/>
            <a:ext cx="8045042" cy="13647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baseline="0">
                <a:solidFill>
                  <a:srgbClr val="2AA9E1"/>
                </a:solidFill>
                <a:latin typeface="Futura Std Book" charset="0"/>
                <a:ea typeface="Futura Std Book" charset="0"/>
                <a:cs typeface="Futura Std Book" charset="0"/>
              </a:defRPr>
            </a:lvl1pPr>
          </a:lstStyle>
          <a:p>
            <a:r>
              <a:rPr lang="en-US" sz="1900" dirty="0"/>
              <a:t>PROCHAINES ETAPES?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96A441-0F73-4022-83C9-ACB8C58876B5}"/>
              </a:ext>
            </a:extLst>
          </p:cNvPr>
          <p:cNvSpPr/>
          <p:nvPr/>
        </p:nvSpPr>
        <p:spPr>
          <a:xfrm>
            <a:off x="599244" y="1578235"/>
            <a:ext cx="794551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fr-FR" dirty="0">
                <a:solidFill>
                  <a:srgbClr val="284B63"/>
                </a:solidFill>
              </a:rPr>
              <a:t>Septembre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Réunion de validation des outils (24/9)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Lancement officiel de la phase de collecte des données (29/09)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fr-FR" sz="1600" noProof="1">
                <a:solidFill>
                  <a:srgbClr val="6D6D6D"/>
                </a:solidFill>
              </a:rPr>
              <a:t>Partage des outils de collecte validés avec les bailleurs et responsables identifiés au niveau des structures gouvernementales </a:t>
            </a:r>
          </a:p>
          <a:p>
            <a:endParaRPr lang="en-US" noProof="1">
              <a:solidFill>
                <a:srgbClr val="284B63"/>
              </a:solidFill>
            </a:endParaRPr>
          </a:p>
          <a:p>
            <a:r>
              <a:rPr lang="en-US" noProof="1">
                <a:solidFill>
                  <a:srgbClr val="284B63"/>
                </a:solidFill>
              </a:rPr>
              <a:t>Octobre - Décembre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Suivi de la collecte des données (par équipe de consultants et Ministère de la Santé) 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Première échéance fixée au 20 Octobre 2021 pour le renvoi des formulaires complétés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Clarifications et phase de collecte de données complémentaire (si nécessaire)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Saisie et analyse des données collectées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US" sz="1600" noProof="1">
              <a:solidFill>
                <a:srgbClr val="6D6D6D"/>
              </a:solidFill>
            </a:endParaRPr>
          </a:p>
          <a:p>
            <a:r>
              <a:rPr lang="en-US" noProof="1">
                <a:solidFill>
                  <a:srgbClr val="284B63"/>
                </a:solidFill>
              </a:rPr>
              <a:t>Janvier 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Rédaction et finalisation du rapport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r>
              <a:rPr lang="en-US" sz="1600" noProof="1">
                <a:solidFill>
                  <a:srgbClr val="6D6D6D"/>
                </a:solidFill>
              </a:rPr>
              <a:t>Présentation et validation des résultats (atelier)</a:t>
            </a:r>
          </a:p>
          <a:p>
            <a:pPr marL="180000" lvl="2" indent="-180000">
              <a:spcBef>
                <a:spcPts val="500"/>
              </a:spcBef>
              <a:buClr>
                <a:srgbClr val="ED7404"/>
              </a:buClr>
              <a:buFont typeface="Calibri" panose="020F0502020204030204" pitchFamily="34" charset="0"/>
              <a:buChar char="›"/>
              <a:defRPr/>
            </a:pPr>
            <a:endParaRPr lang="en-US" sz="1600" noProof="1">
              <a:solidFill>
                <a:srgbClr val="6D6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1177" y="4024688"/>
            <a:ext cx="4014989" cy="680302"/>
          </a:xfrm>
        </p:spPr>
        <p:txBody>
          <a:bodyPr>
            <a:no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382267" y="4968651"/>
            <a:ext cx="1339396" cy="365349"/>
          </a:xfrm>
        </p:spPr>
        <p:txBody>
          <a:bodyPr>
            <a:noAutofit/>
          </a:bodyPr>
          <a:lstStyle/>
          <a:p>
            <a:r>
              <a:rPr lang="fr-FR" sz="1050" dirty="0">
                <a:latin typeface="Verdana" panose="020B0604030504040204" pitchFamily="34" charset="0"/>
                <a:ea typeface="Verdana" panose="020B0604030504040204" pitchFamily="34" charset="0"/>
              </a:rPr>
              <a:t>En apprendre davantage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82494-32AB-446B-A3F5-EF6CBF79F5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623" y="4792877"/>
            <a:ext cx="3698924" cy="12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53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GFF">
  <a:themeElements>
    <a:clrScheme name="GFF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345"/>
      </a:accent1>
      <a:accent2>
        <a:srgbClr val="00A19A"/>
      </a:accent2>
      <a:accent3>
        <a:srgbClr val="9EDFDD"/>
      </a:accent3>
      <a:accent4>
        <a:srgbClr val="CB344F"/>
      </a:accent4>
      <a:accent5>
        <a:srgbClr val="F1BA2B"/>
      </a:accent5>
      <a:accent6>
        <a:srgbClr val="932683"/>
      </a:accent6>
      <a:hlink>
        <a:srgbClr val="00ADEE"/>
      </a:hlink>
      <a:folHlink>
        <a:srgbClr val="C3FCF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FF" id="{5EEFF113-562B-4C7E-8CEB-62DF2FC84325}" vid="{61B27BC7-F60B-48CF-8BCA-FD5CBDA7B41C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52ED4827F8D4B859A5287ED2DA6DC" ma:contentTypeVersion="0" ma:contentTypeDescription="Create a new document." ma:contentTypeScope="" ma:versionID="9bc19bdbd213edc5e705381bff074df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6a2caaaffb82f0ad3cad8ff239e164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0C9F84-E9C5-4559-9E3F-031CA2DF50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58D14-D906-487F-B93F-DC066B660A4B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B31C28-3D18-4187-A39F-78CA65A58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GFF</Template>
  <TotalTime>210</TotalTime>
  <Words>434</Words>
  <Application>Microsoft Office PowerPoint</Application>
  <PresentationFormat>On-screen Show (4:3)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AppleSymbols</vt:lpstr>
      <vt:lpstr>Arial</vt:lpstr>
      <vt:lpstr>Calibri</vt:lpstr>
      <vt:lpstr>Calibri Light</vt:lpstr>
      <vt:lpstr>Courier New</vt:lpstr>
      <vt:lpstr>Futura Std Book</vt:lpstr>
      <vt:lpstr>LucidaGrande</vt:lpstr>
      <vt:lpstr>Verdana</vt:lpstr>
      <vt:lpstr>Wingdings</vt:lpstr>
      <vt:lpstr>GFF</vt:lpstr>
      <vt:lpstr>Office Theme</vt:lpstr>
      <vt:lpstr>   Cartographie des ressources et suivi des dépenses du secteur de la santé</vt:lpstr>
      <vt:lpstr>Quels objectifs pour la mise à jour de la cartographie des ressources du secteur de la santé en Guinée?</vt:lpstr>
      <vt:lpstr>Quel périmètre pour la cartographie des ressources et suivi des dépenses?</vt:lpstr>
      <vt:lpstr>Résultats attendus</vt:lpstr>
      <vt:lpstr>Aperçu des outils de la CR </vt:lpstr>
      <vt:lpstr>PowerPoint Presentation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Financing</dc:title>
  <dc:creator>gff</dc:creator>
  <cp:lastModifiedBy>KONAN, Kouame Jean</cp:lastModifiedBy>
  <cp:revision>481</cp:revision>
  <dcterms:created xsi:type="dcterms:W3CDTF">2019-06-14T19:51:57Z</dcterms:created>
  <dcterms:modified xsi:type="dcterms:W3CDTF">2021-10-07T17:28:05Z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0x0101000DC52ED4827F8D4B859A5287ED2DA6DC</vt:lpwstr>
  </property>
</Properties>
</file>